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55" r:id="rId3"/>
    <p:sldId id="354" r:id="rId4"/>
    <p:sldId id="349" r:id="rId5"/>
    <p:sldId id="328" r:id="rId6"/>
    <p:sldId id="256" r:id="rId7"/>
    <p:sldId id="281" r:id="rId8"/>
    <p:sldId id="258" r:id="rId9"/>
    <p:sldId id="351" r:id="rId10"/>
    <p:sldId id="337" r:id="rId11"/>
    <p:sldId id="260" r:id="rId12"/>
    <p:sldId id="282" r:id="rId13"/>
    <p:sldId id="262" r:id="rId14"/>
    <p:sldId id="335" r:id="rId15"/>
    <p:sldId id="283" r:id="rId16"/>
    <p:sldId id="264" r:id="rId17"/>
    <p:sldId id="265" r:id="rId18"/>
    <p:sldId id="267" r:id="rId19"/>
    <p:sldId id="268" r:id="rId20"/>
    <p:sldId id="269" r:id="rId21"/>
    <p:sldId id="284" r:id="rId22"/>
    <p:sldId id="270" r:id="rId23"/>
    <p:sldId id="271" r:id="rId24"/>
    <p:sldId id="272" r:id="rId25"/>
    <p:sldId id="273" r:id="rId26"/>
    <p:sldId id="274" r:id="rId27"/>
    <p:sldId id="275" r:id="rId28"/>
    <p:sldId id="315" r:id="rId29"/>
    <p:sldId id="316" r:id="rId30"/>
    <p:sldId id="319" r:id="rId31"/>
    <p:sldId id="353" r:id="rId32"/>
    <p:sldId id="317" r:id="rId33"/>
    <p:sldId id="318" r:id="rId34"/>
    <p:sldId id="291" r:id="rId35"/>
    <p:sldId id="292" r:id="rId36"/>
    <p:sldId id="279" r:id="rId37"/>
    <p:sldId id="356" r:id="rId38"/>
    <p:sldId id="295" r:id="rId39"/>
    <p:sldId id="293" r:id="rId40"/>
    <p:sldId id="290" r:id="rId41"/>
    <p:sldId id="307" r:id="rId42"/>
    <p:sldId id="294" r:id="rId43"/>
    <p:sldId id="300" r:id="rId44"/>
    <p:sldId id="298" r:id="rId45"/>
    <p:sldId id="299" r:id="rId46"/>
    <p:sldId id="358" r:id="rId47"/>
    <p:sldId id="359" r:id="rId48"/>
    <p:sldId id="360" r:id="rId49"/>
    <p:sldId id="361" r:id="rId50"/>
    <p:sldId id="362" r:id="rId51"/>
    <p:sldId id="309" r:id="rId52"/>
    <p:sldId id="313" r:id="rId53"/>
    <p:sldId id="314" r:id="rId54"/>
    <p:sldId id="312" r:id="rId55"/>
    <p:sldId id="311" r:id="rId56"/>
    <p:sldId id="350" r:id="rId57"/>
    <p:sldId id="259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21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1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572B-BE8D-8344-8C6F-86CE927F5C43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404-5D00-9B46-B7A0-347AEAE4B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50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572B-BE8D-8344-8C6F-86CE927F5C43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404-5D00-9B46-B7A0-347AEAE4B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60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572B-BE8D-8344-8C6F-86CE927F5C43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404-5D00-9B46-B7A0-347AEAE4B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98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572B-BE8D-8344-8C6F-86CE927F5C43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404-5D00-9B46-B7A0-347AEAE4B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12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572B-BE8D-8344-8C6F-86CE927F5C43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404-5D00-9B46-B7A0-347AEAE4B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11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572B-BE8D-8344-8C6F-86CE927F5C43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404-5D00-9B46-B7A0-347AEAE4B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96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572B-BE8D-8344-8C6F-86CE927F5C43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404-5D00-9B46-B7A0-347AEAE4B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7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572B-BE8D-8344-8C6F-86CE927F5C43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404-5D00-9B46-B7A0-347AEAE4B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20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572B-BE8D-8344-8C6F-86CE927F5C43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404-5D00-9B46-B7A0-347AEAE4B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38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572B-BE8D-8344-8C6F-86CE927F5C43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404-5D00-9B46-B7A0-347AEAE4B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29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572B-BE8D-8344-8C6F-86CE927F5C43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A404-5D00-9B46-B7A0-347AEAE4B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2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9572B-BE8D-8344-8C6F-86CE927F5C43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0A404-5D00-9B46-B7A0-347AEAE4B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0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yasser.aref\Desktop\2016 Science city\As published on web site\201604141629188542_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0" t="11028" r="24437" b="69446"/>
          <a:stretch/>
        </p:blipFill>
        <p:spPr bwMode="auto">
          <a:xfrm>
            <a:off x="502276" y="505264"/>
            <a:ext cx="7701566" cy="441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Users\yasser.aref\Desktop\2016 Science city\As published on web site\201604141629188542_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41" t="2435" r="3441" b="87769"/>
          <a:stretch/>
        </p:blipFill>
        <p:spPr bwMode="auto">
          <a:xfrm>
            <a:off x="318196" y="5436296"/>
            <a:ext cx="8008843" cy="110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06269" y="5951561"/>
            <a:ext cx="3520867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Library of </a:t>
            </a:r>
            <a:r>
              <a:rPr lang="en-US" dirty="0"/>
              <a:t>Alexandria</a:t>
            </a:r>
          </a:p>
          <a:p>
            <a:pPr algn="ctr"/>
            <a:r>
              <a:rPr lang="en-US" sz="1050" dirty="0" smtClean="0"/>
              <a:t>29 August 2016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81834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3074" name="Picture 2" descr="C:\Users\ba.ba-PC\Desktop\WINNING PROJECTS\FIRST 026-XQ7439\XQ7439 Images\XQ7439_IMG_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57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074" name="Picture 2" descr="C:\Users\ba.ba-PC\Desktop\WINNING PROJECTS\FIRST 026-XQ7439\XQ7439 Images\XQ7439_IMG_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435"/>
            <a:ext cx="9144000" cy="609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28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2" t="73690" r="11180" b="149"/>
          <a:stretch/>
        </p:blipFill>
        <p:spPr bwMode="auto">
          <a:xfrm>
            <a:off x="127592" y="5130914"/>
            <a:ext cx="8910082" cy="169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9" y="112421"/>
            <a:ext cx="8083572" cy="510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0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122" name="Picture 2" descr="C:\Users\ba.ba-PC\Desktop\WINNING PROJECTS\FIRST 026-XQ7439\XQ7439 Images\XQ7439_IMG_1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823"/>
            <a:ext cx="9144000" cy="610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7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050" name="Picture 2" descr="C:\Users\ba.ba-PC\Desktop\WINNING PROJECTS\FIRST 026-XQ7439\XQ7439 Images\XQ7439_IMG_1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333"/>
            <a:ext cx="9144000" cy="610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69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769" y="329260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SECOND RANK PRIZE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Project code</a:t>
            </a:r>
            <a:r>
              <a:rPr lang="en-US" sz="2700" dirty="0"/>
              <a:t>: </a:t>
            </a:r>
            <a:r>
              <a:rPr lang="en-US" sz="2700" dirty="0" smtClean="0"/>
              <a:t>007-NP1128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sz="4000" b="1" dirty="0" err="1">
                <a:solidFill>
                  <a:srgbClr val="FF0000"/>
                </a:solidFill>
              </a:rPr>
              <a:t>Ngiom</a:t>
            </a:r>
            <a:r>
              <a:rPr lang="en-US" sz="4000" b="1" dirty="0">
                <a:solidFill>
                  <a:srgbClr val="FF0000"/>
                </a:solidFill>
              </a:rPr>
              <a:t> Partnership</a:t>
            </a:r>
            <a:r>
              <a:rPr lang="en-US" sz="2700" dirty="0"/>
              <a:t/>
            </a:r>
            <a:br>
              <a:rPr lang="en-US" sz="2700" dirty="0"/>
            </a:br>
            <a:endParaRPr lang="en-US" dirty="0"/>
          </a:p>
        </p:txBody>
      </p:sp>
      <p:pic>
        <p:nvPicPr>
          <p:cNvPr id="6" name="Picture 2" descr="D:\Users\yasser.aref\Desktop\2016 Science city\As published on web site\201604141629188542_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0" t="11028" r="24437" b="69446"/>
          <a:stretch/>
        </p:blipFill>
        <p:spPr bwMode="auto">
          <a:xfrm>
            <a:off x="2024516" y="0"/>
            <a:ext cx="4501264" cy="25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51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0" r="10688"/>
          <a:stretch/>
        </p:blipFill>
        <p:spPr bwMode="auto">
          <a:xfrm>
            <a:off x="-1" y="0"/>
            <a:ext cx="95547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2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1266" name="Picture 2" descr="C:\Users\ba.ba-PC\Desktop\WINNING PROJECTS\SECOND 007-NP1128\NP1128\REPORT\JPG\A3-15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3" t="11110" r="9365" b="26710"/>
          <a:stretch/>
        </p:blipFill>
        <p:spPr bwMode="auto">
          <a:xfrm>
            <a:off x="-62561" y="921657"/>
            <a:ext cx="9281682" cy="520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63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42" name="Picture 2" descr="C:\Users\ba.ba-PC\Desktop\WINNING PROJECTS\SECOND 007-NP1128\NP1128\REPORT\JPG\A3-1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068"/>
            <a:ext cx="9144000" cy="646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75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2291" name="Picture 3" descr="C:\Users\ba.ba-PC\Desktop\WINNING PROJECTS\SECOND 007-NP1128\NP1128\REPORT\JPG\A3-1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279" y="0"/>
            <a:ext cx="96985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50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yasser.aref\Desktop\2016 Science city\As published on web site\201604141629188542_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0" t="11028" r="24437" b="69446"/>
          <a:stretch/>
        </p:blipFill>
        <p:spPr bwMode="auto">
          <a:xfrm>
            <a:off x="502276" y="505265"/>
            <a:ext cx="5073445" cy="290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9114" y="4649274"/>
            <a:ext cx="5127597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THE JURY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/>
            <a:endParaRPr lang="en-US" sz="1050" dirty="0" smtClean="0"/>
          </a:p>
        </p:txBody>
      </p:sp>
    </p:spTree>
    <p:extLst>
      <p:ext uri="{BB962C8B-B14F-4D97-AF65-F5344CB8AC3E}">
        <p14:creationId xmlns:p14="http://schemas.microsoft.com/office/powerpoint/2010/main" val="113133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3314" name="Picture 2" descr="C:\Users\ba.ba-PC\Desktop\WINNING PROJECTS\SECOND 007-NP1128\NP1128\REPORT\JPG\A3-1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279" y="0"/>
            <a:ext cx="96985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13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769" y="292527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THIRD RANK PRIZE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sz="2700" dirty="0" smtClean="0"/>
              <a:t>Project </a:t>
            </a:r>
            <a:r>
              <a:rPr lang="en-US" sz="2700" dirty="0"/>
              <a:t>code: </a:t>
            </a:r>
            <a:r>
              <a:rPr lang="en-US" sz="2700" dirty="0" smtClean="0"/>
              <a:t>013-BA0816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b="1" dirty="0" err="1">
                <a:solidFill>
                  <a:srgbClr val="FF0000"/>
                </a:solidFill>
              </a:rPr>
              <a:t>Zaha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Hadid</a:t>
            </a:r>
            <a:r>
              <a:rPr lang="en-US" b="1" dirty="0">
                <a:solidFill>
                  <a:srgbClr val="FF0000"/>
                </a:solidFill>
              </a:rPr>
              <a:t> Architects</a:t>
            </a:r>
            <a:r>
              <a:rPr lang="en-US" sz="2700" dirty="0"/>
              <a:t/>
            </a:r>
            <a:br>
              <a:rPr lang="en-US" sz="2700" dirty="0"/>
            </a:br>
            <a:endParaRPr lang="en-US" sz="2700" dirty="0"/>
          </a:p>
        </p:txBody>
      </p:sp>
      <p:pic>
        <p:nvPicPr>
          <p:cNvPr id="6" name="Picture 2" descr="D:\Users\yasser.aref\Desktop\2016 Science city\As published on web site\201604141629188542_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0" t="11028" r="24437" b="69446"/>
          <a:stretch/>
        </p:blipFill>
        <p:spPr bwMode="auto">
          <a:xfrm>
            <a:off x="2024516" y="0"/>
            <a:ext cx="4501264" cy="25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41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6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4338" name="Picture 2" descr="C:\Users\ba.ba-PC\Desktop\WINNING PROJECTS\THIRD 013-BA0816\Report_WordFile\XREFs\report_jpegs\BA0816_A3_Report_transfer_Page_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171"/>
            <a:ext cx="9144000" cy="646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83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5362" name="Picture 2" descr="C:\Users\ba.ba-PC\Desktop\WINNING PROJECTS\THIRD 013-BA0816\Report_WordFile\XREFs\report_jpegs\BA0816_A3_Report_transfer_Page_0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 t="4655" r="26610" b="5492"/>
          <a:stretch/>
        </p:blipFill>
        <p:spPr bwMode="auto">
          <a:xfrm>
            <a:off x="779520" y="0"/>
            <a:ext cx="7609669" cy="684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18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6386" name="Picture 2" descr="C:\Users\ba.ba-PC\Desktop\WINNING PROJECTS\THIRD 013-BA0816\Report_WordFile\XREFs\report_jpegs\BA0816_A3_Report_transfer_Page_0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628"/>
            <a:ext cx="9144000" cy="646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59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7410" name="Picture 2" descr="C:\Users\ba.ba-PC\Desktop\WINNING PROJECTS\THIRD 013-BA0816\Report_WordFile\XREFs\report_jpegs\BA0816_A3_Report_transfer_Page_1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579"/>
            <a:ext cx="9144000" cy="646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58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8434" name="Picture 2" descr="C:\Users\ba.ba-PC\Desktop\WINNING PROJECTS\THIRD 013-BA0816\Report_WordFile\XREFs\report_jpegs\BA0816_A3_Report_transfer_Page_1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259"/>
            <a:ext cx="9144000" cy="646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24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9458" name="Picture 2" descr="C:\Users\ba.ba-PC\Desktop\WINNING PROJECTS\THIRD 013-BA0816\Report_WordFile\XREFs\report_jpegs\BA0816_A3_Report_transfer_Page_1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068"/>
            <a:ext cx="9144000" cy="646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52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4040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FOURTH RANK PRIZE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sz="2700" dirty="0" smtClean="0"/>
              <a:t>Project </a:t>
            </a:r>
            <a:r>
              <a:rPr lang="en-US" sz="2700" dirty="0"/>
              <a:t>code: </a:t>
            </a:r>
            <a:r>
              <a:rPr lang="en-US" sz="2700" dirty="0" smtClean="0"/>
              <a:t>005-GS9810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b="1" dirty="0" err="1">
                <a:solidFill>
                  <a:srgbClr val="FF0000"/>
                </a:solidFill>
              </a:rPr>
              <a:t>Gansam</a:t>
            </a:r>
            <a:r>
              <a:rPr lang="en-US" b="1" dirty="0">
                <a:solidFill>
                  <a:srgbClr val="FF0000"/>
                </a:solidFill>
              </a:rPr>
              <a:t> Architects &amp; Partners </a:t>
            </a:r>
            <a:r>
              <a:rPr lang="en-US" b="1" dirty="0" err="1">
                <a:solidFill>
                  <a:srgbClr val="FF0000"/>
                </a:solidFill>
              </a:rPr>
              <a:t>Co.,Ltd</a:t>
            </a:r>
            <a:r>
              <a:rPr lang="en-US" sz="2700" dirty="0"/>
              <a:t/>
            </a:r>
            <a:br>
              <a:rPr lang="en-US" sz="2700" dirty="0"/>
            </a:br>
            <a:endParaRPr lang="en-US" sz="2700" dirty="0"/>
          </a:p>
        </p:txBody>
      </p:sp>
      <p:pic>
        <p:nvPicPr>
          <p:cNvPr id="6" name="Picture 2" descr="D:\Users\yasser.aref\Desktop\2016 Science city\As published on web site\201604141629188542_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0" t="11028" r="24437" b="69446"/>
          <a:stretch/>
        </p:blipFill>
        <p:spPr bwMode="auto">
          <a:xfrm>
            <a:off x="2024516" y="0"/>
            <a:ext cx="4501264" cy="25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47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39" y="0"/>
            <a:ext cx="9656319" cy="684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0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6" y="4600575"/>
            <a:ext cx="9144000" cy="2257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5" t="13333" r="19557" b="10672"/>
          <a:stretch/>
        </p:blipFill>
        <p:spPr bwMode="auto">
          <a:xfrm>
            <a:off x="0" y="45054"/>
            <a:ext cx="9144000" cy="639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61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532"/>
            <a:ext cx="9264401" cy="647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19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26" y="274638"/>
            <a:ext cx="9163626" cy="641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17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638"/>
            <a:ext cx="819150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4076700"/>
            <a:ext cx="86106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69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969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32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1" y="2991404"/>
            <a:ext cx="8703732" cy="194466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MENTION PRIZE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Project </a:t>
            </a:r>
            <a:r>
              <a:rPr lang="en-US" sz="2700" dirty="0"/>
              <a:t>code: </a:t>
            </a:r>
            <a:r>
              <a:rPr lang="en-US" sz="2700" dirty="0" smtClean="0"/>
              <a:t>020-AN6343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b="1" dirty="0" err="1">
                <a:solidFill>
                  <a:srgbClr val="FF0000"/>
                </a:solidFill>
              </a:rPr>
              <a:t>Tsampikos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Petras</a:t>
            </a:r>
            <a:r>
              <a:rPr lang="en-US" b="1" dirty="0">
                <a:solidFill>
                  <a:srgbClr val="FF0000"/>
                </a:solidFill>
              </a:rPr>
              <a:t>, Georgios </a:t>
            </a:r>
            <a:r>
              <a:rPr lang="en-US" b="1" dirty="0" err="1">
                <a:solidFill>
                  <a:srgbClr val="FF0000"/>
                </a:solidFill>
              </a:rPr>
              <a:t>Chousos</a:t>
            </a:r>
            <a:r>
              <a:rPr lang="en-US" dirty="0"/>
              <a:t> </a:t>
            </a:r>
            <a:r>
              <a:rPr lang="en-US" sz="2700" dirty="0"/>
              <a:t/>
            </a:r>
            <a:br>
              <a:rPr lang="en-US" sz="2700" dirty="0"/>
            </a:br>
            <a:endParaRPr lang="en-US" sz="2700" dirty="0"/>
          </a:p>
        </p:txBody>
      </p:sp>
      <p:pic>
        <p:nvPicPr>
          <p:cNvPr id="6" name="Picture 2" descr="D:\Users\yasser.aref\Desktop\2016 Science city\As published on web site\201604141629188542_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0" t="11028" r="24437" b="69446"/>
          <a:stretch/>
        </p:blipFill>
        <p:spPr bwMode="auto">
          <a:xfrm>
            <a:off x="2024516" y="0"/>
            <a:ext cx="4501264" cy="25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36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2530" name="Picture 2" descr="C:\Users\ba.ba-PC\Desktop\WINNING PROJECTS\020-AN6343\images\Entranc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96"/>
            <a:ext cx="9144000" cy="537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17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099" name="Picture 3" descr="C:\Users\ba.ba-PC\Desktop\WINNING PROJECTS\020-AN6343\images\Masterpla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4" y="305589"/>
            <a:ext cx="7743825" cy="667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96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146" name="Picture 2" descr="C:\Users\ba.ba-PC\Desktop\WINNING PROJECTS\020-AN6343\images\Exterior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9439"/>
            <a:ext cx="9144000" cy="291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37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50" y="-190500"/>
            <a:ext cx="9353550" cy="70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9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7351"/>
            <a:ext cx="9144000" cy="2414269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0"/>
          <a:stretch/>
        </p:blipFill>
        <p:spPr bwMode="auto">
          <a:xfrm>
            <a:off x="170496" y="4630522"/>
            <a:ext cx="8802054" cy="19307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254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yasser.aref\Desktop\2016 Science city\As published on web site\201604141629188542_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90" t="11028" r="24437" b="69446"/>
          <a:stretch/>
        </p:blipFill>
        <p:spPr bwMode="auto">
          <a:xfrm>
            <a:off x="502276" y="505265"/>
            <a:ext cx="5073445" cy="290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9114" y="4649274"/>
            <a:ext cx="5127597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JURY REPORT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/>
            <a:endParaRPr lang="en-US" sz="1050" dirty="0" smtClean="0"/>
          </a:p>
        </p:txBody>
      </p:sp>
    </p:spTree>
    <p:extLst>
      <p:ext uri="{BB962C8B-B14F-4D97-AF65-F5344CB8AC3E}">
        <p14:creationId xmlns:p14="http://schemas.microsoft.com/office/powerpoint/2010/main" val="143551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9964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MENTION PRIZE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sz="2700" dirty="0" smtClean="0"/>
              <a:t>Project </a:t>
            </a:r>
            <a:r>
              <a:rPr lang="en-US" sz="2700" dirty="0"/>
              <a:t>code: </a:t>
            </a:r>
            <a:r>
              <a:rPr lang="en-US" sz="2700" dirty="0" smtClean="0"/>
              <a:t>034-NP7215</a:t>
            </a:r>
            <a:br>
              <a:rPr lang="en-US" sz="2700" dirty="0" smtClean="0"/>
            </a:br>
            <a:r>
              <a:rPr lang="pt-BR" b="1" dirty="0">
                <a:solidFill>
                  <a:srgbClr val="FF0000"/>
                </a:solidFill>
              </a:rPr>
              <a:t>Joaquim Caetano de Lima Filho, Daniel Henrique Ribeiro, Giliarde Silva, Guilherme </a:t>
            </a:r>
            <a:r>
              <a:rPr lang="pt-BR" b="1" dirty="0" smtClean="0">
                <a:solidFill>
                  <a:srgbClr val="FF0000"/>
                </a:solidFill>
              </a:rPr>
              <a:t>Oliveira,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Lucas Moretti, </a:t>
            </a:r>
            <a:r>
              <a:rPr lang="en-US" b="1" dirty="0" err="1">
                <a:solidFill>
                  <a:srgbClr val="FF0000"/>
                </a:solidFill>
              </a:rPr>
              <a:t>Raissa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Shizue</a:t>
            </a:r>
            <a:r>
              <a:rPr lang="pt-BR" b="1" dirty="0" smtClean="0">
                <a:solidFill>
                  <a:srgbClr val="FF0000"/>
                </a:solidFill>
              </a:rPr>
              <a:t>.</a:t>
            </a:r>
            <a:r>
              <a:rPr lang="pt-BR" sz="2700" dirty="0"/>
              <a:t/>
            </a:r>
            <a:br>
              <a:rPr lang="pt-BR" sz="2700" dirty="0"/>
            </a:br>
            <a:endParaRPr lang="en-US" sz="2700" dirty="0"/>
          </a:p>
        </p:txBody>
      </p:sp>
      <p:pic>
        <p:nvPicPr>
          <p:cNvPr id="6" name="Picture 2" descr="D:\Users\yasser.aref\Desktop\2016 Science city\As published on web site\201604141629188542_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0" t="11028" r="24437" b="69446"/>
          <a:stretch/>
        </p:blipFill>
        <p:spPr bwMode="auto">
          <a:xfrm>
            <a:off x="2024516" y="0"/>
            <a:ext cx="4501264" cy="25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36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050" name="Picture 2" descr="C:\Users\ba.ba-PC\Desktop\WINNING PROJECTS\034-NP7215\Images\Scene 0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8943"/>
            <a:ext cx="9144000" cy="418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65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6" name="Picture 2" descr="C:\Users\ba.ba-PC\Desktop\WINNING PROJECTS\034-NP7215\Images\Scene 0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1398"/>
            <a:ext cx="9144000" cy="423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14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146" name="Picture 2" descr="C:\Users\ba.ba-PC\Desktop\WINNING PROJECTS\034-NP7215\Images\Z_Campus Plan 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1203"/>
            <a:ext cx="9144000" cy="523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16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098" name="Picture 2" descr="C:\Users\ba.ba-PC\Desktop\WINNING PROJECTS\034-NP7215\Images\Scene 07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8631"/>
            <a:ext cx="9144000" cy="460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34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122" name="Picture 2" descr="C:\Users\ba.ba-PC\Desktop\WINNING PROJECTS\034-NP7215\Images\Z_Campus Sectio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409"/>
            <a:ext cx="9144000" cy="454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28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6673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MENTION PRIZE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Project </a:t>
            </a:r>
            <a:r>
              <a:rPr lang="en-US" sz="2700" dirty="0"/>
              <a:t>code: </a:t>
            </a:r>
            <a:r>
              <a:rPr lang="en-US" sz="2700" dirty="0" smtClean="0"/>
              <a:t>014-MM4891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b="1" dirty="0">
                <a:solidFill>
                  <a:srgbClr val="FF0000"/>
                </a:solidFill>
              </a:rPr>
              <a:t>Francisco </a:t>
            </a:r>
            <a:r>
              <a:rPr lang="en-US" b="1" dirty="0" err="1" smtClean="0">
                <a:solidFill>
                  <a:srgbClr val="FF0000"/>
                </a:solidFill>
              </a:rPr>
              <a:t>Jorquera</a:t>
            </a:r>
            <a:r>
              <a:rPr lang="en-US" sz="2700" dirty="0"/>
              <a:t/>
            </a:r>
            <a:br>
              <a:rPr lang="en-US" sz="2700" dirty="0"/>
            </a:br>
            <a:endParaRPr lang="en-US" sz="2700" dirty="0"/>
          </a:p>
        </p:txBody>
      </p:sp>
      <p:pic>
        <p:nvPicPr>
          <p:cNvPr id="6" name="Picture 2" descr="D:\Users\yasser.aref\Desktop\2016 Science city\As published on web site\201604141629188542_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0" t="11028" r="24437" b="69446"/>
          <a:stretch/>
        </p:blipFill>
        <p:spPr bwMode="auto">
          <a:xfrm>
            <a:off x="2024516" y="0"/>
            <a:ext cx="4501264" cy="25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65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34339" y="1162050"/>
            <a:ext cx="9578339" cy="515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75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/>
          <a:stretch/>
        </p:blipFill>
        <p:spPr bwMode="auto">
          <a:xfrm>
            <a:off x="14790" y="442913"/>
            <a:ext cx="8848224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58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"/>
          <a:stretch/>
        </p:blipFill>
        <p:spPr bwMode="auto">
          <a:xfrm>
            <a:off x="0" y="176584"/>
            <a:ext cx="9143999" cy="636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26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yasser.aref\Desktop\2016 Science city\As published on web site\201604141629188542_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0" t="11028" r="24437" b="69446"/>
          <a:stretch/>
        </p:blipFill>
        <p:spPr bwMode="auto">
          <a:xfrm>
            <a:off x="502276" y="505265"/>
            <a:ext cx="5073445" cy="290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9114" y="4649274"/>
            <a:ext cx="5127597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WINNING PROJECTS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/>
            <a:endParaRPr lang="en-US" sz="1050" dirty="0" smtClean="0"/>
          </a:p>
        </p:txBody>
      </p:sp>
    </p:spTree>
    <p:extLst>
      <p:ext uri="{BB962C8B-B14F-4D97-AF65-F5344CB8AC3E}">
        <p14:creationId xmlns:p14="http://schemas.microsoft.com/office/powerpoint/2010/main" val="38175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6250"/>
            <a:ext cx="83820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69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769" y="323881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MENTION PRIZE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Project </a:t>
            </a:r>
            <a:r>
              <a:rPr lang="en-US" sz="2700" dirty="0"/>
              <a:t>code: </a:t>
            </a:r>
            <a:r>
              <a:rPr lang="en-US" sz="2700" dirty="0" smtClean="0"/>
              <a:t>049-ST2347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b="1" dirty="0">
                <a:solidFill>
                  <a:srgbClr val="FF0000"/>
                </a:solidFill>
              </a:rPr>
              <a:t>whitespace architects</a:t>
            </a:r>
            <a:r>
              <a:rPr lang="en-US" sz="2700" dirty="0"/>
              <a:t/>
            </a:r>
            <a:br>
              <a:rPr lang="en-US" sz="2700" dirty="0"/>
            </a:br>
            <a:endParaRPr lang="en-US" sz="2700" dirty="0"/>
          </a:p>
        </p:txBody>
      </p:sp>
      <p:pic>
        <p:nvPicPr>
          <p:cNvPr id="6" name="Picture 2" descr="D:\Users\yasser.aref\Desktop\2016 Science city\As published on web site\201604141629188542_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0" t="11028" r="24437" b="69446"/>
          <a:stretch/>
        </p:blipFill>
        <p:spPr bwMode="auto">
          <a:xfrm>
            <a:off x="2024516" y="0"/>
            <a:ext cx="4501264" cy="25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41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8"/>
            <a:ext cx="9139247" cy="607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50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838"/>
            <a:ext cx="9223387" cy="604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75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476250"/>
            <a:ext cx="809625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46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801688"/>
            <a:ext cx="9144000" cy="570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228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6" y="274638"/>
            <a:ext cx="8983148" cy="63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86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yasser.aref\Desktop\2016 Science city\As published on web site\201604141629188542_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0" t="11028" r="24437" b="69446"/>
          <a:stretch/>
        </p:blipFill>
        <p:spPr bwMode="auto">
          <a:xfrm>
            <a:off x="471834" y="505264"/>
            <a:ext cx="7701566" cy="441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Users\yasser.aref\Desktop\2016 Science city\As published on web site\201604141629188542_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41" t="2435" r="3441" b="87769"/>
          <a:stretch/>
        </p:blipFill>
        <p:spPr bwMode="auto">
          <a:xfrm>
            <a:off x="532516" y="5436296"/>
            <a:ext cx="8008843" cy="110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52066" y="5951561"/>
            <a:ext cx="3520867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Library of </a:t>
            </a:r>
            <a:r>
              <a:rPr lang="en-US" dirty="0"/>
              <a:t>Alexandria</a:t>
            </a:r>
          </a:p>
          <a:p>
            <a:pPr algn="ctr"/>
            <a:r>
              <a:rPr lang="en-US" sz="1050" dirty="0" smtClean="0"/>
              <a:t>29 August 2016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65856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01862"/>
            <a:ext cx="7772400" cy="1470025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FIRST PRIZE WINNER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700" dirty="0" smtClean="0"/>
              <a:t>Project code</a:t>
            </a:r>
            <a:r>
              <a:rPr lang="en-US" sz="2700" dirty="0"/>
              <a:t>: </a:t>
            </a:r>
            <a:r>
              <a:rPr lang="en-US" sz="2700" dirty="0" smtClean="0"/>
              <a:t>026-XQ7439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sz="4000" b="1" dirty="0" err="1">
                <a:solidFill>
                  <a:srgbClr val="FF0000"/>
                </a:solidFill>
              </a:rPr>
              <a:t>WestonWilliamson</a:t>
            </a:r>
            <a:r>
              <a:rPr lang="en-US" sz="4000" b="1" dirty="0">
                <a:solidFill>
                  <a:srgbClr val="FF0000"/>
                </a:solidFill>
              </a:rPr>
              <a:t> + Partners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sz="2700" dirty="0" smtClean="0"/>
              <a:t/>
            </a:r>
            <a:br>
              <a:rPr lang="en-US" sz="2700" dirty="0" smtClean="0"/>
            </a:br>
            <a:endParaRPr lang="en-US" sz="2700" dirty="0"/>
          </a:p>
        </p:txBody>
      </p:sp>
      <p:pic>
        <p:nvPicPr>
          <p:cNvPr id="6" name="Picture 2" descr="D:\Users\yasser.aref\Desktop\2016 Science city\As published on web site\201604141629188542_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0" t="11028" r="24437" b="69446"/>
          <a:stretch/>
        </p:blipFill>
        <p:spPr bwMode="auto">
          <a:xfrm>
            <a:off x="2024516" y="0"/>
            <a:ext cx="4501264" cy="25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37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6" name="Picture 2" descr="C:\Users\ba.ba-PC\Desktop\WINNING PROJECTS\FIRST 026-XQ7439\XQ7439 Images\XQ7439_IMG_1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5009" y="0"/>
            <a:ext cx="102890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08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503870" y="3244334"/>
            <a:ext cx="2136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/>
              <a:t>XQ7439_IMG_12.jpg</a:t>
            </a:r>
            <a:endParaRPr lang="en-US" dirty="0"/>
          </a:p>
        </p:txBody>
      </p:sp>
      <p:pic>
        <p:nvPicPr>
          <p:cNvPr id="2050" name="Picture 2" descr="C:\Users\ba.ba-PC\Desktop\WINNING PROJECTS\FIRST 026-XQ7439\XQ7439 Images\XQ7439_IMG_1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6823" y="1"/>
            <a:ext cx="10308662" cy="687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19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146" name="Picture 2" descr="C:\Users\ba.ba-PC\Desktop\WINNING PROJECTS\FIRST 026-XQ7439\XQ7439 Images\XQ7439_IMG_1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56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41</Words>
  <Application>Microsoft Office PowerPoint</Application>
  <PresentationFormat>On-screen Show (4:3)</PresentationFormat>
  <Paragraphs>16</Paragraphs>
  <Slides>57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PRIZE WINNER Project code: 026-XQ7439 WestonWilliamson + Partners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SECOND RANK PRIZE Project code: 007-NP1128 Ngiom Partnership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THIRD RANK PRIZE Project code: 013-BA0816 Zaha Hadid Architects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FOURTH RANK PRIZE Project code: 005-GS9810 Gansam Architects &amp; Partners Co.,Ltd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MENTION PRIZE Project code: 020-AN6343 Tsampikos Petras, Georgios Chousos 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MENTION PRIZE Project code: 034-NP7215 Joaquim Caetano de Lima Filho, Daniel Henrique Ribeiro, Giliarde Silva, Guilherme Oliveira, Lucas Moretti, Raissa Shizue.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MENTION PRIZE Project code: 014-MM4891 Francisco Jorquera </vt:lpstr>
      <vt:lpstr>PowerPoint Presentation</vt:lpstr>
      <vt:lpstr>PowerPoint Presentation</vt:lpstr>
      <vt:lpstr>PowerPoint Presentation</vt:lpstr>
      <vt:lpstr>PowerPoint Presentation</vt:lpstr>
      <vt:lpstr>MENTION PRIZE Project code: 049-ST2347 whitespace architects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2016-08-27T10:53:45Z</dcterms:created>
  <dcterms:modified xsi:type="dcterms:W3CDTF">2016-08-30T11:10:09Z</dcterms:modified>
</cp:coreProperties>
</file>