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5C2BA-EB20-41C1-9CC3-DB10A0C41C66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2A68B-D32B-4375-9540-880AF087D3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etroleum_2.pp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hyperlink" Target="mailto:A_Mosbah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 descr="3 copy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639888" y="3606800"/>
            <a:ext cx="579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ar-SA" sz="20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79388" y="42926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Narrow" pitchFamily="34" charset="0"/>
              </a:rPr>
              <a:t>F</a:t>
            </a:r>
            <a:r>
              <a:rPr lang="en-US" sz="3200" b="1" dirty="0">
                <a:solidFill>
                  <a:schemeClr val="accent2"/>
                </a:solidFill>
                <a:latin typeface="Arial Narrow" pitchFamily="34" charset="0"/>
              </a:rPr>
              <a:t>aculty  of </a:t>
            </a:r>
            <a:r>
              <a:rPr lang="en-US" sz="3200" b="1" dirty="0">
                <a:solidFill>
                  <a:srgbClr val="FF0000"/>
                </a:solidFill>
                <a:latin typeface="Arial Narrow" pitchFamily="34" charset="0"/>
              </a:rPr>
              <a:t>P</a:t>
            </a:r>
            <a:r>
              <a:rPr lang="en-US" sz="3200" b="1" dirty="0">
                <a:solidFill>
                  <a:schemeClr val="accent2"/>
                </a:solidFill>
                <a:latin typeface="Arial Narrow" pitchFamily="34" charset="0"/>
              </a:rPr>
              <a:t>etroleum and </a:t>
            </a:r>
            <a:r>
              <a:rPr lang="en-US" sz="3200" b="1" dirty="0">
                <a:solidFill>
                  <a:srgbClr val="FF0000"/>
                </a:solidFill>
                <a:latin typeface="Arial Narrow" pitchFamily="34" charset="0"/>
              </a:rPr>
              <a:t>M</a:t>
            </a:r>
            <a:r>
              <a:rPr lang="en-US" sz="3200" b="1" dirty="0">
                <a:solidFill>
                  <a:schemeClr val="accent2"/>
                </a:solidFill>
                <a:latin typeface="Arial Narrow" pitchFamily="34" charset="0"/>
              </a:rPr>
              <a:t>ining </a:t>
            </a:r>
            <a:r>
              <a:rPr lang="en-US" sz="3200" b="1" dirty="0">
                <a:solidFill>
                  <a:srgbClr val="FF0000"/>
                </a:solidFill>
                <a:latin typeface="Arial Narrow" pitchFamily="34" charset="0"/>
              </a:rPr>
              <a:t>E</a:t>
            </a:r>
            <a:r>
              <a:rPr lang="en-US" sz="3200" b="1" dirty="0">
                <a:solidFill>
                  <a:schemeClr val="accent2"/>
                </a:solidFill>
                <a:latin typeface="Arial Narrow" pitchFamily="34" charset="0"/>
              </a:rPr>
              <a:t>ngineering (FPME)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50825" y="5373688"/>
            <a:ext cx="8569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003676"/>
                </a:solidFill>
              </a:rPr>
              <a:t>Presented By:</a:t>
            </a:r>
          </a:p>
          <a:p>
            <a:pPr algn="ctr" rtl="0">
              <a:spcBef>
                <a:spcPct val="20000"/>
              </a:spcBef>
            </a:pPr>
            <a:r>
              <a:rPr lang="en-US" sz="3200" b="1" dirty="0">
                <a:solidFill>
                  <a:srgbClr val="003676"/>
                </a:solidFill>
                <a:latin typeface="Arial Narrow" pitchFamily="34" charset="0"/>
              </a:rPr>
              <a:t>Ahmed M. </a:t>
            </a:r>
            <a:r>
              <a:rPr lang="en-US" sz="3200" b="1" dirty="0" err="1">
                <a:solidFill>
                  <a:srgbClr val="003676"/>
                </a:solidFill>
                <a:latin typeface="Arial Narrow" pitchFamily="34" charset="0"/>
              </a:rPr>
              <a:t>Mosbah</a:t>
            </a:r>
            <a:r>
              <a:rPr lang="en-US" sz="3200" b="1" dirty="0">
                <a:solidFill>
                  <a:srgbClr val="003676"/>
                </a:solidFill>
                <a:latin typeface="Arial Narrow" pitchFamily="34" charset="0"/>
              </a:rPr>
              <a:t/>
            </a:r>
            <a:br>
              <a:rPr lang="en-US" sz="3200" b="1" dirty="0">
                <a:solidFill>
                  <a:srgbClr val="003676"/>
                </a:solidFill>
                <a:latin typeface="Arial Narrow" pitchFamily="34" charset="0"/>
              </a:rPr>
            </a:br>
            <a:r>
              <a:rPr lang="en-US" b="1" dirty="0">
                <a:solidFill>
                  <a:srgbClr val="003676"/>
                </a:solidFill>
              </a:rPr>
              <a:t>A_Mosbah@Hotmail.com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b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21688" y="6519863"/>
            <a:ext cx="719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2 / 11</a:t>
            </a:r>
          </a:p>
        </p:txBody>
      </p:sp>
      <p:sp>
        <p:nvSpPr>
          <p:cNvPr id="14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ar-SA" sz="2200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sz="2200" b="1" dirty="0" smtClean="0">
              <a:solidFill>
                <a:srgbClr val="A5002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8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r" rtl="1" eaLnBrk="1" hangingPunct="1">
              <a:buFontTx/>
              <a:buNone/>
            </a:pPr>
            <a:r>
              <a:rPr lang="ar-SA" sz="36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  مقدمة ...</a:t>
            </a:r>
          </a:p>
          <a:p>
            <a:pPr algn="r" rtl="1" eaLnBrk="1" hangingPunct="1">
              <a:buFontTx/>
              <a:buNone/>
            </a:pPr>
            <a:endParaRPr lang="ar-SA" sz="2400" dirty="0" smtClean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من هم المهندسون ...؟!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نبذة تاريخية عن المهندسين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الفرق بين مهنة الهندسة وعلم </a:t>
            </a:r>
            <a:br>
              <a:rPr lang="ar-SA" sz="28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</a:br>
            <a:r>
              <a:rPr lang="ar-SA" sz="28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الهندسة</a:t>
            </a:r>
          </a:p>
        </p:txBody>
      </p:sp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916113"/>
            <a:ext cx="316706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40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 معلومات عامة ...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تعريف بالكلية ونبذة تاريخية عنها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مكان الكلية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عدد الطلبة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تنسيق الكلية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الدرجات التي تمنحها الكلية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مستلزمات الكلية (مادية – أخلاقية – نفسية )</a:t>
            </a:r>
          </a:p>
          <a:p>
            <a:pPr algn="r" rtl="1">
              <a:buFont typeface="Wingdings" pitchFamily="2" charset="2"/>
              <a:buChar char="ü"/>
            </a:pPr>
            <a:endParaRPr lang="ar-SA" dirty="0" smtClean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  <a:p>
            <a:pPr algn="r" rtl="1"/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620838"/>
            <a:ext cx="180022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r" rtl="1"/>
            <a:r>
              <a:rPr lang="ar-SA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48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أقسام الكلية ...</a:t>
            </a:r>
            <a:endParaRPr lang="ar-SA" sz="3600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أقسام تخصصية</a:t>
            </a:r>
            <a:b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A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(هندسة البترول – الهندسة الكيميائية وتكرير البترول –</a:t>
            </a:r>
            <a:br>
              <a:rPr lang="ar-SA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A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هندسة الفلزات وعلوم المواد – هندسة المناجم</a:t>
            </a:r>
            <a:br>
              <a:rPr lang="ar-SA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A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والمعادن – الهندسة الجيولوجية و الجيوفيزيائية)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أقسام مساعدة</a:t>
            </a:r>
            <a:b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SA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قسم العلوم الهندسية – قسم العلوم والرياضيات)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معامل الكلية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وحدات ذات طابع خاص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j02919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0"/>
            <a:ext cx="3022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</a:pPr>
            <a:r>
              <a:rPr lang="ar-SA" sz="2800" b="1" dirty="0">
                <a:solidFill>
                  <a:schemeClr val="accent2"/>
                </a:solidFill>
                <a:latin typeface="Arial Narrow" pitchFamily="34" charset="0"/>
                <a:cs typeface="Tahoma" pitchFamily="34" charset="0"/>
              </a:rPr>
              <a:t>  </a:t>
            </a:r>
            <a:r>
              <a:rPr lang="ar-SA" sz="3600" u="sng" dirty="0">
                <a:solidFill>
                  <a:srgbClr val="003366"/>
                </a:solidFill>
                <a:latin typeface="Arial Black" pitchFamily="34" charset="0"/>
                <a:cs typeface="Tahoma" pitchFamily="34" charset="0"/>
              </a:rPr>
              <a:t>أقسام الكلية ...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ü"/>
            </a:pPr>
            <a:endParaRPr lang="en-US" sz="2000" u="sng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3200" b="1" u="sng" dirty="0">
                <a:solidFill>
                  <a:srgbClr val="003676"/>
                </a:solidFill>
                <a:latin typeface="Arial Narrow" pitchFamily="34" charset="0"/>
                <a:cs typeface="Tahoma" pitchFamily="34" charset="0"/>
              </a:rPr>
              <a:t>Society of Petroleum Engineers (SPE)</a:t>
            </a:r>
            <a:br>
              <a:rPr lang="en-US" sz="3200" b="1" u="sng" dirty="0">
                <a:solidFill>
                  <a:srgbClr val="003676"/>
                </a:solidFill>
                <a:latin typeface="Arial Narrow" pitchFamily="34" charset="0"/>
                <a:cs typeface="Tahoma" pitchFamily="34" charset="0"/>
              </a:rPr>
            </a:br>
            <a:r>
              <a:rPr lang="en-US" sz="2800" dirty="0">
                <a:solidFill>
                  <a:schemeClr val="accent2"/>
                </a:solidFill>
                <a:latin typeface="Arial Narrow" pitchFamily="34" charset="0"/>
                <a:cs typeface="Tahoma" pitchFamily="34" charset="0"/>
                <a:hlinkClick r:id="rId3" action="ppaction://hlinkpres?slideindex=1&amp;slidetitle="/>
              </a:rPr>
              <a:t>Petroleum Engineers Definition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34" charset="0"/>
                <a:cs typeface="Tahoma" pitchFamily="34" charset="0"/>
                <a:hlinkClick r:id="rId3" action="ppaction://hlinkpres?slideindex=1&amp;slidetitle="/>
              </a:rPr>
              <a:t>…</a:t>
            </a:r>
            <a:endParaRPr lang="en-US" sz="2800" dirty="0">
              <a:solidFill>
                <a:schemeClr val="accent2"/>
              </a:solidFill>
              <a:latin typeface="Arial Narrow" pitchFamily="34" charset="0"/>
              <a:cs typeface="Tahoma" pitchFamily="34" charset="0"/>
              <a:hlinkClick r:id="rId3" action="ppaction://hlinkpres?slideindex=1&amp;slidetitle=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ü"/>
            </a:pPr>
            <a:endParaRPr lang="en-US" sz="2800" dirty="0" smtClean="0">
              <a:solidFill>
                <a:schemeClr val="accent2"/>
              </a:solidFill>
              <a:latin typeface="Arial Narrow" pitchFamily="34" charset="0"/>
              <a:cs typeface="Tahoma" pitchFamily="34" charset="0"/>
              <a:hlinkClick r:id="rId3" action="ppaction://hlinkpres?slideindex=1&amp;slidetitle="/>
            </a:endParaRPr>
          </a:p>
          <a:p>
            <a:pPr marL="342900" indent="-342900" algn="r" rtl="1">
              <a:spcBef>
                <a:spcPct val="20000"/>
              </a:spcBef>
              <a:buNone/>
            </a:pPr>
            <a:endParaRPr lang="ar-SA" sz="2800" dirty="0">
              <a:solidFill>
                <a:schemeClr val="accent2"/>
              </a:solidFill>
              <a:latin typeface="Arial Narrow" pitchFamily="34" charset="0"/>
              <a:cs typeface="Tahoma" pitchFamily="34" charset="0"/>
            </a:endParaRPr>
          </a:p>
        </p:txBody>
      </p:sp>
      <p:sp>
        <p:nvSpPr>
          <p:cNvPr id="11" name="Rectangle 8" descr="SPE Logo"/>
          <p:cNvSpPr>
            <a:spLocks noChangeAspect="1" noChangeArrowheads="1"/>
          </p:cNvSpPr>
          <p:nvPr/>
        </p:nvSpPr>
        <p:spPr bwMode="auto">
          <a:xfrm>
            <a:off x="3200400" y="4610100"/>
            <a:ext cx="2743200" cy="12223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cmpd="dbl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003676"/>
                </a:solidFill>
                <a:latin typeface="Arial Narrow" pitchFamily="34" charset="0"/>
              </a:rPr>
              <a:t>   </a:t>
            </a:r>
            <a:r>
              <a:rPr lang="en-US" sz="2800" b="1" u="sng" dirty="0">
                <a:solidFill>
                  <a:srgbClr val="003676"/>
                </a:solidFill>
                <a:latin typeface="Arial Narrow" pitchFamily="34" charset="0"/>
              </a:rPr>
              <a:t>For More Information:</a:t>
            </a:r>
          </a:p>
          <a:p>
            <a:pPr algn="l" rtl="0">
              <a:lnSpc>
                <a:spcPct val="80000"/>
              </a:lnSpc>
              <a:spcBef>
                <a:spcPct val="40000"/>
              </a:spcBef>
            </a:pPr>
            <a:r>
              <a:rPr lang="en-US" sz="2800" dirty="0">
                <a:solidFill>
                  <a:srgbClr val="003676"/>
                </a:solidFill>
                <a:latin typeface="Arial Narrow" pitchFamily="34" charset="0"/>
              </a:rPr>
              <a:t>        http://www.scusuez.org</a:t>
            </a:r>
            <a:endParaRPr lang="ar-SA" sz="2800" dirty="0">
              <a:solidFill>
                <a:srgbClr val="003676"/>
              </a:solidFill>
              <a:latin typeface="Arial Narrow" pitchFamily="34" charset="0"/>
            </a:endParaRPr>
          </a:p>
          <a:p>
            <a:pPr algn="l" rtl="0">
              <a:lnSpc>
                <a:spcPct val="80000"/>
              </a:lnSpc>
              <a:spcBef>
                <a:spcPct val="40000"/>
              </a:spcBef>
            </a:pPr>
            <a:r>
              <a:rPr lang="en-US" sz="2800" dirty="0">
                <a:solidFill>
                  <a:srgbClr val="003676"/>
                </a:solidFill>
                <a:latin typeface="Arial Narrow" pitchFamily="34" charset="0"/>
              </a:rPr>
              <a:t>        http://www.spe.org</a:t>
            </a:r>
          </a:p>
          <a:p>
            <a:pPr algn="l" rtl="0">
              <a:lnSpc>
                <a:spcPct val="80000"/>
              </a:lnSpc>
              <a:spcBef>
                <a:spcPct val="40000"/>
              </a:spcBef>
            </a:pPr>
            <a:r>
              <a:rPr lang="en-US" sz="2800" dirty="0">
                <a:solidFill>
                  <a:srgbClr val="003676"/>
                </a:solidFill>
                <a:latin typeface="Arial Narrow" pitchFamily="34" charset="0"/>
              </a:rPr>
              <a:t>        http://www.energy4me.org</a:t>
            </a:r>
          </a:p>
          <a:p>
            <a:pPr algn="l" rtl="0">
              <a:spcBef>
                <a:spcPct val="50000"/>
              </a:spcBef>
            </a:pPr>
            <a:endParaRPr lang="en-US" sz="2800" dirty="0">
              <a:solidFill>
                <a:srgbClr val="003676"/>
              </a:solidFill>
              <a:latin typeface="Arial Narrow" pitchFamily="34" charset="0"/>
            </a:endParaRPr>
          </a:p>
        </p:txBody>
      </p:sp>
      <p:pic>
        <p:nvPicPr>
          <p:cNvPr id="5" name="Picture 7" descr="j03351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060575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4859338" y="5084763"/>
            <a:ext cx="2819400" cy="838200"/>
            <a:chOff x="508" y="2670"/>
            <a:chExt cx="2828" cy="946"/>
          </a:xfrm>
        </p:grpSpPr>
        <p:sp>
          <p:nvSpPr>
            <p:cNvPr id="7" name="AutoShape 24"/>
            <p:cNvSpPr>
              <a:spLocks noChangeAspect="1" noChangeArrowheads="1" noTextEdit="1"/>
            </p:cNvSpPr>
            <p:nvPr/>
          </p:nvSpPr>
          <p:spPr bwMode="auto">
            <a:xfrm>
              <a:off x="508" y="2670"/>
              <a:ext cx="2828" cy="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5"/>
            <p:cNvSpPr>
              <a:spLocks/>
            </p:cNvSpPr>
            <p:nvPr/>
          </p:nvSpPr>
          <p:spPr bwMode="auto">
            <a:xfrm>
              <a:off x="720" y="2732"/>
              <a:ext cx="286" cy="286"/>
            </a:xfrm>
            <a:custGeom>
              <a:avLst/>
              <a:gdLst>
                <a:gd name="T0" fmla="*/ 146 w 286"/>
                <a:gd name="T1" fmla="*/ 0 h 286"/>
                <a:gd name="T2" fmla="*/ 158 w 286"/>
                <a:gd name="T3" fmla="*/ 62 h 286"/>
                <a:gd name="T4" fmla="*/ 190 w 286"/>
                <a:gd name="T5" fmla="*/ 8 h 286"/>
                <a:gd name="T6" fmla="*/ 182 w 286"/>
                <a:gd name="T7" fmla="*/ 70 h 286"/>
                <a:gd name="T8" fmla="*/ 230 w 286"/>
                <a:gd name="T9" fmla="*/ 28 h 286"/>
                <a:gd name="T10" fmla="*/ 202 w 286"/>
                <a:gd name="T11" fmla="*/ 86 h 286"/>
                <a:gd name="T12" fmla="*/ 260 w 286"/>
                <a:gd name="T13" fmla="*/ 60 h 286"/>
                <a:gd name="T14" fmla="*/ 218 w 286"/>
                <a:gd name="T15" fmla="*/ 106 h 286"/>
                <a:gd name="T16" fmla="*/ 280 w 286"/>
                <a:gd name="T17" fmla="*/ 100 h 286"/>
                <a:gd name="T18" fmla="*/ 224 w 286"/>
                <a:gd name="T19" fmla="*/ 132 h 286"/>
                <a:gd name="T20" fmla="*/ 286 w 286"/>
                <a:gd name="T21" fmla="*/ 146 h 286"/>
                <a:gd name="T22" fmla="*/ 224 w 286"/>
                <a:gd name="T23" fmla="*/ 158 h 286"/>
                <a:gd name="T24" fmla="*/ 278 w 286"/>
                <a:gd name="T25" fmla="*/ 190 h 286"/>
                <a:gd name="T26" fmla="*/ 216 w 286"/>
                <a:gd name="T27" fmla="*/ 182 h 286"/>
                <a:gd name="T28" fmla="*/ 258 w 286"/>
                <a:gd name="T29" fmla="*/ 230 h 286"/>
                <a:gd name="T30" fmla="*/ 200 w 286"/>
                <a:gd name="T31" fmla="*/ 202 h 286"/>
                <a:gd name="T32" fmla="*/ 226 w 286"/>
                <a:gd name="T33" fmla="*/ 260 h 286"/>
                <a:gd name="T34" fmla="*/ 180 w 286"/>
                <a:gd name="T35" fmla="*/ 216 h 286"/>
                <a:gd name="T36" fmla="*/ 186 w 286"/>
                <a:gd name="T37" fmla="*/ 280 h 286"/>
                <a:gd name="T38" fmla="*/ 154 w 286"/>
                <a:gd name="T39" fmla="*/ 224 h 286"/>
                <a:gd name="T40" fmla="*/ 140 w 286"/>
                <a:gd name="T41" fmla="*/ 286 h 286"/>
                <a:gd name="T42" fmla="*/ 128 w 286"/>
                <a:gd name="T43" fmla="*/ 224 h 286"/>
                <a:gd name="T44" fmla="*/ 96 w 286"/>
                <a:gd name="T45" fmla="*/ 278 h 286"/>
                <a:gd name="T46" fmla="*/ 104 w 286"/>
                <a:gd name="T47" fmla="*/ 216 h 286"/>
                <a:gd name="T48" fmla="*/ 56 w 286"/>
                <a:gd name="T49" fmla="*/ 258 h 286"/>
                <a:gd name="T50" fmla="*/ 84 w 286"/>
                <a:gd name="T51" fmla="*/ 200 h 286"/>
                <a:gd name="T52" fmla="*/ 26 w 286"/>
                <a:gd name="T53" fmla="*/ 224 h 286"/>
                <a:gd name="T54" fmla="*/ 68 w 286"/>
                <a:gd name="T55" fmla="*/ 178 h 286"/>
                <a:gd name="T56" fmla="*/ 6 w 286"/>
                <a:gd name="T57" fmla="*/ 184 h 286"/>
                <a:gd name="T58" fmla="*/ 62 w 286"/>
                <a:gd name="T59" fmla="*/ 154 h 286"/>
                <a:gd name="T60" fmla="*/ 0 w 286"/>
                <a:gd name="T61" fmla="*/ 140 h 286"/>
                <a:gd name="T62" fmla="*/ 62 w 286"/>
                <a:gd name="T63" fmla="*/ 128 h 286"/>
                <a:gd name="T64" fmla="*/ 8 w 286"/>
                <a:gd name="T65" fmla="*/ 96 h 286"/>
                <a:gd name="T66" fmla="*/ 70 w 286"/>
                <a:gd name="T67" fmla="*/ 104 h 286"/>
                <a:gd name="T68" fmla="*/ 28 w 286"/>
                <a:gd name="T69" fmla="*/ 56 h 286"/>
                <a:gd name="T70" fmla="*/ 86 w 286"/>
                <a:gd name="T71" fmla="*/ 84 h 286"/>
                <a:gd name="T72" fmla="*/ 60 w 286"/>
                <a:gd name="T73" fmla="*/ 26 h 286"/>
                <a:gd name="T74" fmla="*/ 106 w 286"/>
                <a:gd name="T75" fmla="*/ 68 h 286"/>
                <a:gd name="T76" fmla="*/ 102 w 286"/>
                <a:gd name="T77" fmla="*/ 6 h 286"/>
                <a:gd name="T78" fmla="*/ 132 w 286"/>
                <a:gd name="T79" fmla="*/ 62 h 286"/>
                <a:gd name="T80" fmla="*/ 146 w 286"/>
                <a:gd name="T81" fmla="*/ 0 h 286"/>
                <a:gd name="T82" fmla="*/ 146 w 286"/>
                <a:gd name="T83" fmla="*/ 0 h 2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86"/>
                <a:gd name="T127" fmla="*/ 0 h 286"/>
                <a:gd name="T128" fmla="*/ 286 w 286"/>
                <a:gd name="T129" fmla="*/ 286 h 28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86" h="286">
                  <a:moveTo>
                    <a:pt x="146" y="0"/>
                  </a:moveTo>
                  <a:lnTo>
                    <a:pt x="158" y="62"/>
                  </a:lnTo>
                  <a:lnTo>
                    <a:pt x="190" y="8"/>
                  </a:lnTo>
                  <a:lnTo>
                    <a:pt x="182" y="70"/>
                  </a:lnTo>
                  <a:lnTo>
                    <a:pt x="230" y="28"/>
                  </a:lnTo>
                  <a:lnTo>
                    <a:pt x="202" y="86"/>
                  </a:lnTo>
                  <a:lnTo>
                    <a:pt x="260" y="60"/>
                  </a:lnTo>
                  <a:lnTo>
                    <a:pt x="218" y="106"/>
                  </a:lnTo>
                  <a:lnTo>
                    <a:pt x="280" y="100"/>
                  </a:lnTo>
                  <a:lnTo>
                    <a:pt x="224" y="132"/>
                  </a:lnTo>
                  <a:lnTo>
                    <a:pt x="286" y="146"/>
                  </a:lnTo>
                  <a:lnTo>
                    <a:pt x="224" y="158"/>
                  </a:lnTo>
                  <a:lnTo>
                    <a:pt x="278" y="190"/>
                  </a:lnTo>
                  <a:lnTo>
                    <a:pt x="216" y="182"/>
                  </a:lnTo>
                  <a:lnTo>
                    <a:pt x="258" y="230"/>
                  </a:lnTo>
                  <a:lnTo>
                    <a:pt x="200" y="202"/>
                  </a:lnTo>
                  <a:lnTo>
                    <a:pt x="226" y="260"/>
                  </a:lnTo>
                  <a:lnTo>
                    <a:pt x="180" y="216"/>
                  </a:lnTo>
                  <a:lnTo>
                    <a:pt x="186" y="280"/>
                  </a:lnTo>
                  <a:lnTo>
                    <a:pt x="154" y="224"/>
                  </a:lnTo>
                  <a:lnTo>
                    <a:pt x="140" y="286"/>
                  </a:lnTo>
                  <a:lnTo>
                    <a:pt x="128" y="224"/>
                  </a:lnTo>
                  <a:lnTo>
                    <a:pt x="96" y="278"/>
                  </a:lnTo>
                  <a:lnTo>
                    <a:pt x="104" y="216"/>
                  </a:lnTo>
                  <a:lnTo>
                    <a:pt x="56" y="258"/>
                  </a:lnTo>
                  <a:lnTo>
                    <a:pt x="84" y="200"/>
                  </a:lnTo>
                  <a:lnTo>
                    <a:pt x="26" y="224"/>
                  </a:lnTo>
                  <a:lnTo>
                    <a:pt x="68" y="178"/>
                  </a:lnTo>
                  <a:lnTo>
                    <a:pt x="6" y="184"/>
                  </a:lnTo>
                  <a:lnTo>
                    <a:pt x="62" y="154"/>
                  </a:lnTo>
                  <a:lnTo>
                    <a:pt x="0" y="140"/>
                  </a:lnTo>
                  <a:lnTo>
                    <a:pt x="62" y="128"/>
                  </a:lnTo>
                  <a:lnTo>
                    <a:pt x="8" y="96"/>
                  </a:lnTo>
                  <a:lnTo>
                    <a:pt x="70" y="104"/>
                  </a:lnTo>
                  <a:lnTo>
                    <a:pt x="28" y="56"/>
                  </a:lnTo>
                  <a:lnTo>
                    <a:pt x="86" y="84"/>
                  </a:lnTo>
                  <a:lnTo>
                    <a:pt x="60" y="26"/>
                  </a:lnTo>
                  <a:lnTo>
                    <a:pt x="106" y="68"/>
                  </a:lnTo>
                  <a:lnTo>
                    <a:pt x="102" y="6"/>
                  </a:lnTo>
                  <a:lnTo>
                    <a:pt x="132" y="6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96D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 noEditPoints="1"/>
            </p:cNvSpPr>
            <p:nvPr/>
          </p:nvSpPr>
          <p:spPr bwMode="auto">
            <a:xfrm>
              <a:off x="1334" y="3056"/>
              <a:ext cx="204" cy="202"/>
            </a:xfrm>
            <a:custGeom>
              <a:avLst/>
              <a:gdLst>
                <a:gd name="T0" fmla="*/ 62 w 204"/>
                <a:gd name="T1" fmla="*/ 82 h 202"/>
                <a:gd name="T2" fmla="*/ 72 w 204"/>
                <a:gd name="T3" fmla="*/ 60 h 202"/>
                <a:gd name="T4" fmla="*/ 82 w 204"/>
                <a:gd name="T5" fmla="*/ 48 h 202"/>
                <a:gd name="T6" fmla="*/ 96 w 204"/>
                <a:gd name="T7" fmla="*/ 44 h 202"/>
                <a:gd name="T8" fmla="*/ 104 w 204"/>
                <a:gd name="T9" fmla="*/ 42 h 202"/>
                <a:gd name="T10" fmla="*/ 118 w 204"/>
                <a:gd name="T11" fmla="*/ 46 h 202"/>
                <a:gd name="T12" fmla="*/ 130 w 204"/>
                <a:gd name="T13" fmla="*/ 54 h 202"/>
                <a:gd name="T14" fmla="*/ 138 w 204"/>
                <a:gd name="T15" fmla="*/ 66 h 202"/>
                <a:gd name="T16" fmla="*/ 140 w 204"/>
                <a:gd name="T17" fmla="*/ 82 h 202"/>
                <a:gd name="T18" fmla="*/ 62 w 204"/>
                <a:gd name="T19" fmla="*/ 82 h 202"/>
                <a:gd name="T20" fmla="*/ 204 w 204"/>
                <a:gd name="T21" fmla="*/ 116 h 202"/>
                <a:gd name="T22" fmla="*/ 198 w 204"/>
                <a:gd name="T23" fmla="*/ 72 h 202"/>
                <a:gd name="T24" fmla="*/ 180 w 204"/>
                <a:gd name="T25" fmla="*/ 34 h 202"/>
                <a:gd name="T26" fmla="*/ 158 w 204"/>
                <a:gd name="T27" fmla="*/ 14 h 202"/>
                <a:gd name="T28" fmla="*/ 138 w 204"/>
                <a:gd name="T29" fmla="*/ 6 h 202"/>
                <a:gd name="T30" fmla="*/ 116 w 204"/>
                <a:gd name="T31" fmla="*/ 0 h 202"/>
                <a:gd name="T32" fmla="*/ 104 w 204"/>
                <a:gd name="T33" fmla="*/ 0 h 202"/>
                <a:gd name="T34" fmla="*/ 64 w 204"/>
                <a:gd name="T35" fmla="*/ 8 h 202"/>
                <a:gd name="T36" fmla="*/ 30 w 204"/>
                <a:gd name="T37" fmla="*/ 28 h 202"/>
                <a:gd name="T38" fmla="*/ 8 w 204"/>
                <a:gd name="T39" fmla="*/ 60 h 202"/>
                <a:gd name="T40" fmla="*/ 0 w 204"/>
                <a:gd name="T41" fmla="*/ 100 h 202"/>
                <a:gd name="T42" fmla="*/ 2 w 204"/>
                <a:gd name="T43" fmla="*/ 124 h 202"/>
                <a:gd name="T44" fmla="*/ 18 w 204"/>
                <a:gd name="T45" fmla="*/ 162 h 202"/>
                <a:gd name="T46" fmla="*/ 44 w 204"/>
                <a:gd name="T47" fmla="*/ 188 h 202"/>
                <a:gd name="T48" fmla="*/ 82 w 204"/>
                <a:gd name="T49" fmla="*/ 200 h 202"/>
                <a:gd name="T50" fmla="*/ 104 w 204"/>
                <a:gd name="T51" fmla="*/ 202 h 202"/>
                <a:gd name="T52" fmla="*/ 136 w 204"/>
                <a:gd name="T53" fmla="*/ 198 h 202"/>
                <a:gd name="T54" fmla="*/ 164 w 204"/>
                <a:gd name="T55" fmla="*/ 188 h 202"/>
                <a:gd name="T56" fmla="*/ 186 w 204"/>
                <a:gd name="T57" fmla="*/ 168 h 202"/>
                <a:gd name="T58" fmla="*/ 200 w 204"/>
                <a:gd name="T59" fmla="*/ 140 h 202"/>
                <a:gd name="T60" fmla="*/ 142 w 204"/>
                <a:gd name="T61" fmla="*/ 140 h 202"/>
                <a:gd name="T62" fmla="*/ 128 w 204"/>
                <a:gd name="T63" fmla="*/ 154 h 202"/>
                <a:gd name="T64" fmla="*/ 106 w 204"/>
                <a:gd name="T65" fmla="*/ 160 h 202"/>
                <a:gd name="T66" fmla="*/ 96 w 204"/>
                <a:gd name="T67" fmla="*/ 160 h 202"/>
                <a:gd name="T68" fmla="*/ 80 w 204"/>
                <a:gd name="T69" fmla="*/ 154 h 202"/>
                <a:gd name="T70" fmla="*/ 70 w 204"/>
                <a:gd name="T71" fmla="*/ 142 h 202"/>
                <a:gd name="T72" fmla="*/ 64 w 204"/>
                <a:gd name="T73" fmla="*/ 126 h 202"/>
                <a:gd name="T74" fmla="*/ 204 w 204"/>
                <a:gd name="T75" fmla="*/ 116 h 2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4"/>
                <a:gd name="T115" fmla="*/ 0 h 202"/>
                <a:gd name="T116" fmla="*/ 204 w 204"/>
                <a:gd name="T117" fmla="*/ 202 h 2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4" h="202">
                  <a:moveTo>
                    <a:pt x="62" y="82"/>
                  </a:moveTo>
                  <a:lnTo>
                    <a:pt x="62" y="82"/>
                  </a:lnTo>
                  <a:lnTo>
                    <a:pt x="68" y="66"/>
                  </a:lnTo>
                  <a:lnTo>
                    <a:pt x="72" y="60"/>
                  </a:lnTo>
                  <a:lnTo>
                    <a:pt x="76" y="54"/>
                  </a:lnTo>
                  <a:lnTo>
                    <a:pt x="82" y="48"/>
                  </a:lnTo>
                  <a:lnTo>
                    <a:pt x="88" y="46"/>
                  </a:lnTo>
                  <a:lnTo>
                    <a:pt x="96" y="44"/>
                  </a:lnTo>
                  <a:lnTo>
                    <a:pt x="104" y="42"/>
                  </a:lnTo>
                  <a:lnTo>
                    <a:pt x="112" y="44"/>
                  </a:lnTo>
                  <a:lnTo>
                    <a:pt x="118" y="46"/>
                  </a:lnTo>
                  <a:lnTo>
                    <a:pt x="124" y="50"/>
                  </a:lnTo>
                  <a:lnTo>
                    <a:pt x="130" y="54"/>
                  </a:lnTo>
                  <a:lnTo>
                    <a:pt x="134" y="60"/>
                  </a:lnTo>
                  <a:lnTo>
                    <a:pt x="138" y="66"/>
                  </a:lnTo>
                  <a:lnTo>
                    <a:pt x="140" y="74"/>
                  </a:lnTo>
                  <a:lnTo>
                    <a:pt x="140" y="82"/>
                  </a:lnTo>
                  <a:lnTo>
                    <a:pt x="62" y="82"/>
                  </a:lnTo>
                  <a:close/>
                  <a:moveTo>
                    <a:pt x="204" y="116"/>
                  </a:moveTo>
                  <a:lnTo>
                    <a:pt x="204" y="116"/>
                  </a:lnTo>
                  <a:lnTo>
                    <a:pt x="202" y="94"/>
                  </a:lnTo>
                  <a:lnTo>
                    <a:pt x="198" y="72"/>
                  </a:lnTo>
                  <a:lnTo>
                    <a:pt x="192" y="52"/>
                  </a:lnTo>
                  <a:lnTo>
                    <a:pt x="180" y="34"/>
                  </a:lnTo>
                  <a:lnTo>
                    <a:pt x="166" y="20"/>
                  </a:lnTo>
                  <a:lnTo>
                    <a:pt x="158" y="14"/>
                  </a:lnTo>
                  <a:lnTo>
                    <a:pt x="148" y="10"/>
                  </a:lnTo>
                  <a:lnTo>
                    <a:pt x="138" y="6"/>
                  </a:lnTo>
                  <a:lnTo>
                    <a:pt x="128" y="2"/>
                  </a:lnTo>
                  <a:lnTo>
                    <a:pt x="116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4" y="8"/>
                  </a:lnTo>
                  <a:lnTo>
                    <a:pt x="46" y="16"/>
                  </a:lnTo>
                  <a:lnTo>
                    <a:pt x="30" y="28"/>
                  </a:lnTo>
                  <a:lnTo>
                    <a:pt x="18" y="44"/>
                  </a:lnTo>
                  <a:lnTo>
                    <a:pt x="8" y="60"/>
                  </a:lnTo>
                  <a:lnTo>
                    <a:pt x="2" y="80"/>
                  </a:lnTo>
                  <a:lnTo>
                    <a:pt x="0" y="100"/>
                  </a:lnTo>
                  <a:lnTo>
                    <a:pt x="2" y="124"/>
                  </a:lnTo>
                  <a:lnTo>
                    <a:pt x="8" y="144"/>
                  </a:lnTo>
                  <a:lnTo>
                    <a:pt x="18" y="162"/>
                  </a:lnTo>
                  <a:lnTo>
                    <a:pt x="30" y="176"/>
                  </a:lnTo>
                  <a:lnTo>
                    <a:pt x="44" y="188"/>
                  </a:lnTo>
                  <a:lnTo>
                    <a:pt x="62" y="196"/>
                  </a:lnTo>
                  <a:lnTo>
                    <a:pt x="82" y="200"/>
                  </a:lnTo>
                  <a:lnTo>
                    <a:pt x="104" y="202"/>
                  </a:lnTo>
                  <a:lnTo>
                    <a:pt x="120" y="202"/>
                  </a:lnTo>
                  <a:lnTo>
                    <a:pt x="136" y="198"/>
                  </a:lnTo>
                  <a:lnTo>
                    <a:pt x="150" y="194"/>
                  </a:lnTo>
                  <a:lnTo>
                    <a:pt x="164" y="188"/>
                  </a:lnTo>
                  <a:lnTo>
                    <a:pt x="176" y="178"/>
                  </a:lnTo>
                  <a:lnTo>
                    <a:pt x="186" y="168"/>
                  </a:lnTo>
                  <a:lnTo>
                    <a:pt x="194" y="154"/>
                  </a:lnTo>
                  <a:lnTo>
                    <a:pt x="200" y="140"/>
                  </a:lnTo>
                  <a:lnTo>
                    <a:pt x="142" y="140"/>
                  </a:lnTo>
                  <a:lnTo>
                    <a:pt x="136" y="148"/>
                  </a:lnTo>
                  <a:lnTo>
                    <a:pt x="128" y="154"/>
                  </a:lnTo>
                  <a:lnTo>
                    <a:pt x="116" y="158"/>
                  </a:lnTo>
                  <a:lnTo>
                    <a:pt x="106" y="160"/>
                  </a:lnTo>
                  <a:lnTo>
                    <a:pt x="96" y="160"/>
                  </a:lnTo>
                  <a:lnTo>
                    <a:pt x="88" y="158"/>
                  </a:lnTo>
                  <a:lnTo>
                    <a:pt x="80" y="154"/>
                  </a:lnTo>
                  <a:lnTo>
                    <a:pt x="74" y="148"/>
                  </a:lnTo>
                  <a:lnTo>
                    <a:pt x="70" y="142"/>
                  </a:lnTo>
                  <a:lnTo>
                    <a:pt x="66" y="134"/>
                  </a:lnTo>
                  <a:lnTo>
                    <a:pt x="64" y="126"/>
                  </a:lnTo>
                  <a:lnTo>
                    <a:pt x="62" y="116"/>
                  </a:lnTo>
                  <a:lnTo>
                    <a:pt x="204" y="116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7"/>
            <p:cNvSpPr>
              <a:spLocks/>
            </p:cNvSpPr>
            <p:nvPr/>
          </p:nvSpPr>
          <p:spPr bwMode="auto">
            <a:xfrm>
              <a:off x="1564" y="3056"/>
              <a:ext cx="192" cy="196"/>
            </a:xfrm>
            <a:custGeom>
              <a:avLst/>
              <a:gdLst>
                <a:gd name="T0" fmla="*/ 0 w 192"/>
                <a:gd name="T1" fmla="*/ 196 h 196"/>
                <a:gd name="T2" fmla="*/ 64 w 192"/>
                <a:gd name="T3" fmla="*/ 196 h 196"/>
                <a:gd name="T4" fmla="*/ 64 w 192"/>
                <a:gd name="T5" fmla="*/ 92 h 196"/>
                <a:gd name="T6" fmla="*/ 64 w 192"/>
                <a:gd name="T7" fmla="*/ 92 h 196"/>
                <a:gd name="T8" fmla="*/ 66 w 192"/>
                <a:gd name="T9" fmla="*/ 78 h 196"/>
                <a:gd name="T10" fmla="*/ 68 w 192"/>
                <a:gd name="T11" fmla="*/ 70 h 196"/>
                <a:gd name="T12" fmla="*/ 72 w 192"/>
                <a:gd name="T13" fmla="*/ 64 h 196"/>
                <a:gd name="T14" fmla="*/ 76 w 192"/>
                <a:gd name="T15" fmla="*/ 60 h 196"/>
                <a:gd name="T16" fmla="*/ 82 w 192"/>
                <a:gd name="T17" fmla="*/ 56 h 196"/>
                <a:gd name="T18" fmla="*/ 90 w 192"/>
                <a:gd name="T19" fmla="*/ 52 h 196"/>
                <a:gd name="T20" fmla="*/ 98 w 192"/>
                <a:gd name="T21" fmla="*/ 52 h 196"/>
                <a:gd name="T22" fmla="*/ 98 w 192"/>
                <a:gd name="T23" fmla="*/ 52 h 196"/>
                <a:gd name="T24" fmla="*/ 108 w 192"/>
                <a:gd name="T25" fmla="*/ 54 h 196"/>
                <a:gd name="T26" fmla="*/ 116 w 192"/>
                <a:gd name="T27" fmla="*/ 56 h 196"/>
                <a:gd name="T28" fmla="*/ 122 w 192"/>
                <a:gd name="T29" fmla="*/ 62 h 196"/>
                <a:gd name="T30" fmla="*/ 126 w 192"/>
                <a:gd name="T31" fmla="*/ 68 h 196"/>
                <a:gd name="T32" fmla="*/ 128 w 192"/>
                <a:gd name="T33" fmla="*/ 76 h 196"/>
                <a:gd name="T34" fmla="*/ 128 w 192"/>
                <a:gd name="T35" fmla="*/ 86 h 196"/>
                <a:gd name="T36" fmla="*/ 128 w 192"/>
                <a:gd name="T37" fmla="*/ 104 h 196"/>
                <a:gd name="T38" fmla="*/ 128 w 192"/>
                <a:gd name="T39" fmla="*/ 196 h 196"/>
                <a:gd name="T40" fmla="*/ 192 w 192"/>
                <a:gd name="T41" fmla="*/ 196 h 196"/>
                <a:gd name="T42" fmla="*/ 192 w 192"/>
                <a:gd name="T43" fmla="*/ 74 h 196"/>
                <a:gd name="T44" fmla="*/ 192 w 192"/>
                <a:gd name="T45" fmla="*/ 74 h 196"/>
                <a:gd name="T46" fmla="*/ 190 w 192"/>
                <a:gd name="T47" fmla="*/ 64 h 196"/>
                <a:gd name="T48" fmla="*/ 190 w 192"/>
                <a:gd name="T49" fmla="*/ 52 h 196"/>
                <a:gd name="T50" fmla="*/ 186 w 192"/>
                <a:gd name="T51" fmla="*/ 38 h 196"/>
                <a:gd name="T52" fmla="*/ 180 w 192"/>
                <a:gd name="T53" fmla="*/ 26 h 196"/>
                <a:gd name="T54" fmla="*/ 172 w 192"/>
                <a:gd name="T55" fmla="*/ 16 h 196"/>
                <a:gd name="T56" fmla="*/ 160 w 192"/>
                <a:gd name="T57" fmla="*/ 8 h 196"/>
                <a:gd name="T58" fmla="*/ 144 w 192"/>
                <a:gd name="T59" fmla="*/ 2 h 196"/>
                <a:gd name="T60" fmla="*/ 122 w 192"/>
                <a:gd name="T61" fmla="*/ 0 h 196"/>
                <a:gd name="T62" fmla="*/ 122 w 192"/>
                <a:gd name="T63" fmla="*/ 0 h 196"/>
                <a:gd name="T64" fmla="*/ 104 w 192"/>
                <a:gd name="T65" fmla="*/ 2 h 196"/>
                <a:gd name="T66" fmla="*/ 88 w 192"/>
                <a:gd name="T67" fmla="*/ 8 h 196"/>
                <a:gd name="T68" fmla="*/ 74 w 192"/>
                <a:gd name="T69" fmla="*/ 18 h 196"/>
                <a:gd name="T70" fmla="*/ 68 w 192"/>
                <a:gd name="T71" fmla="*/ 24 h 196"/>
                <a:gd name="T72" fmla="*/ 62 w 192"/>
                <a:gd name="T73" fmla="*/ 32 h 196"/>
                <a:gd name="T74" fmla="*/ 62 w 192"/>
                <a:gd name="T75" fmla="*/ 32 h 196"/>
                <a:gd name="T76" fmla="*/ 62 w 192"/>
                <a:gd name="T77" fmla="*/ 6 h 196"/>
                <a:gd name="T78" fmla="*/ 0 w 192"/>
                <a:gd name="T79" fmla="*/ 6 h 196"/>
                <a:gd name="T80" fmla="*/ 0 w 192"/>
                <a:gd name="T81" fmla="*/ 196 h 196"/>
                <a:gd name="T82" fmla="*/ 0 w 192"/>
                <a:gd name="T83" fmla="*/ 196 h 1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92"/>
                <a:gd name="T127" fmla="*/ 0 h 196"/>
                <a:gd name="T128" fmla="*/ 192 w 192"/>
                <a:gd name="T129" fmla="*/ 196 h 19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92" h="196">
                  <a:moveTo>
                    <a:pt x="0" y="196"/>
                  </a:moveTo>
                  <a:lnTo>
                    <a:pt x="64" y="196"/>
                  </a:lnTo>
                  <a:lnTo>
                    <a:pt x="64" y="92"/>
                  </a:lnTo>
                  <a:lnTo>
                    <a:pt x="66" y="78"/>
                  </a:lnTo>
                  <a:lnTo>
                    <a:pt x="68" y="70"/>
                  </a:lnTo>
                  <a:lnTo>
                    <a:pt x="72" y="64"/>
                  </a:lnTo>
                  <a:lnTo>
                    <a:pt x="76" y="60"/>
                  </a:lnTo>
                  <a:lnTo>
                    <a:pt x="82" y="56"/>
                  </a:lnTo>
                  <a:lnTo>
                    <a:pt x="90" y="52"/>
                  </a:lnTo>
                  <a:lnTo>
                    <a:pt x="98" y="52"/>
                  </a:lnTo>
                  <a:lnTo>
                    <a:pt x="108" y="54"/>
                  </a:lnTo>
                  <a:lnTo>
                    <a:pt x="116" y="56"/>
                  </a:lnTo>
                  <a:lnTo>
                    <a:pt x="122" y="62"/>
                  </a:lnTo>
                  <a:lnTo>
                    <a:pt x="126" y="68"/>
                  </a:lnTo>
                  <a:lnTo>
                    <a:pt x="128" y="76"/>
                  </a:lnTo>
                  <a:lnTo>
                    <a:pt x="128" y="86"/>
                  </a:lnTo>
                  <a:lnTo>
                    <a:pt x="128" y="104"/>
                  </a:lnTo>
                  <a:lnTo>
                    <a:pt x="128" y="196"/>
                  </a:lnTo>
                  <a:lnTo>
                    <a:pt x="192" y="196"/>
                  </a:lnTo>
                  <a:lnTo>
                    <a:pt x="192" y="74"/>
                  </a:lnTo>
                  <a:lnTo>
                    <a:pt x="190" y="64"/>
                  </a:lnTo>
                  <a:lnTo>
                    <a:pt x="190" y="52"/>
                  </a:lnTo>
                  <a:lnTo>
                    <a:pt x="186" y="38"/>
                  </a:lnTo>
                  <a:lnTo>
                    <a:pt x="180" y="26"/>
                  </a:lnTo>
                  <a:lnTo>
                    <a:pt x="172" y="16"/>
                  </a:lnTo>
                  <a:lnTo>
                    <a:pt x="160" y="8"/>
                  </a:lnTo>
                  <a:lnTo>
                    <a:pt x="144" y="2"/>
                  </a:lnTo>
                  <a:lnTo>
                    <a:pt x="122" y="0"/>
                  </a:lnTo>
                  <a:lnTo>
                    <a:pt x="104" y="2"/>
                  </a:lnTo>
                  <a:lnTo>
                    <a:pt x="88" y="8"/>
                  </a:lnTo>
                  <a:lnTo>
                    <a:pt x="74" y="18"/>
                  </a:lnTo>
                  <a:lnTo>
                    <a:pt x="68" y="24"/>
                  </a:lnTo>
                  <a:lnTo>
                    <a:pt x="62" y="32"/>
                  </a:lnTo>
                  <a:lnTo>
                    <a:pt x="62" y="6"/>
                  </a:lnTo>
                  <a:lnTo>
                    <a:pt x="0" y="6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8"/>
            <p:cNvSpPr>
              <a:spLocks noEditPoints="1"/>
            </p:cNvSpPr>
            <p:nvPr/>
          </p:nvSpPr>
          <p:spPr bwMode="auto">
            <a:xfrm>
              <a:off x="1784" y="3056"/>
              <a:ext cx="202" cy="202"/>
            </a:xfrm>
            <a:custGeom>
              <a:avLst/>
              <a:gdLst>
                <a:gd name="T0" fmla="*/ 62 w 202"/>
                <a:gd name="T1" fmla="*/ 82 h 202"/>
                <a:gd name="T2" fmla="*/ 72 w 202"/>
                <a:gd name="T3" fmla="*/ 60 h 202"/>
                <a:gd name="T4" fmla="*/ 82 w 202"/>
                <a:gd name="T5" fmla="*/ 48 h 202"/>
                <a:gd name="T6" fmla="*/ 96 w 202"/>
                <a:gd name="T7" fmla="*/ 44 h 202"/>
                <a:gd name="T8" fmla="*/ 104 w 202"/>
                <a:gd name="T9" fmla="*/ 42 h 202"/>
                <a:gd name="T10" fmla="*/ 118 w 202"/>
                <a:gd name="T11" fmla="*/ 46 h 202"/>
                <a:gd name="T12" fmla="*/ 130 w 202"/>
                <a:gd name="T13" fmla="*/ 54 h 202"/>
                <a:gd name="T14" fmla="*/ 136 w 202"/>
                <a:gd name="T15" fmla="*/ 66 h 202"/>
                <a:gd name="T16" fmla="*/ 140 w 202"/>
                <a:gd name="T17" fmla="*/ 82 h 202"/>
                <a:gd name="T18" fmla="*/ 62 w 202"/>
                <a:gd name="T19" fmla="*/ 82 h 202"/>
                <a:gd name="T20" fmla="*/ 202 w 202"/>
                <a:gd name="T21" fmla="*/ 116 h 202"/>
                <a:gd name="T22" fmla="*/ 198 w 202"/>
                <a:gd name="T23" fmla="*/ 72 h 202"/>
                <a:gd name="T24" fmla="*/ 180 w 202"/>
                <a:gd name="T25" fmla="*/ 34 h 202"/>
                <a:gd name="T26" fmla="*/ 158 w 202"/>
                <a:gd name="T27" fmla="*/ 14 h 202"/>
                <a:gd name="T28" fmla="*/ 138 w 202"/>
                <a:gd name="T29" fmla="*/ 6 h 202"/>
                <a:gd name="T30" fmla="*/ 116 w 202"/>
                <a:gd name="T31" fmla="*/ 0 h 202"/>
                <a:gd name="T32" fmla="*/ 104 w 202"/>
                <a:gd name="T33" fmla="*/ 0 h 202"/>
                <a:gd name="T34" fmla="*/ 64 w 202"/>
                <a:gd name="T35" fmla="*/ 8 h 202"/>
                <a:gd name="T36" fmla="*/ 30 w 202"/>
                <a:gd name="T37" fmla="*/ 28 h 202"/>
                <a:gd name="T38" fmla="*/ 8 w 202"/>
                <a:gd name="T39" fmla="*/ 60 h 202"/>
                <a:gd name="T40" fmla="*/ 0 w 202"/>
                <a:gd name="T41" fmla="*/ 100 h 202"/>
                <a:gd name="T42" fmla="*/ 2 w 202"/>
                <a:gd name="T43" fmla="*/ 124 h 202"/>
                <a:gd name="T44" fmla="*/ 16 w 202"/>
                <a:gd name="T45" fmla="*/ 162 h 202"/>
                <a:gd name="T46" fmla="*/ 44 w 202"/>
                <a:gd name="T47" fmla="*/ 188 h 202"/>
                <a:gd name="T48" fmla="*/ 82 w 202"/>
                <a:gd name="T49" fmla="*/ 200 h 202"/>
                <a:gd name="T50" fmla="*/ 104 w 202"/>
                <a:gd name="T51" fmla="*/ 202 h 202"/>
                <a:gd name="T52" fmla="*/ 136 w 202"/>
                <a:gd name="T53" fmla="*/ 198 h 202"/>
                <a:gd name="T54" fmla="*/ 164 w 202"/>
                <a:gd name="T55" fmla="*/ 188 h 202"/>
                <a:gd name="T56" fmla="*/ 186 w 202"/>
                <a:gd name="T57" fmla="*/ 168 h 202"/>
                <a:gd name="T58" fmla="*/ 200 w 202"/>
                <a:gd name="T59" fmla="*/ 140 h 202"/>
                <a:gd name="T60" fmla="*/ 140 w 202"/>
                <a:gd name="T61" fmla="*/ 140 h 202"/>
                <a:gd name="T62" fmla="*/ 126 w 202"/>
                <a:gd name="T63" fmla="*/ 154 h 202"/>
                <a:gd name="T64" fmla="*/ 106 w 202"/>
                <a:gd name="T65" fmla="*/ 160 h 202"/>
                <a:gd name="T66" fmla="*/ 96 w 202"/>
                <a:gd name="T67" fmla="*/ 160 h 202"/>
                <a:gd name="T68" fmla="*/ 80 w 202"/>
                <a:gd name="T69" fmla="*/ 154 h 202"/>
                <a:gd name="T70" fmla="*/ 70 w 202"/>
                <a:gd name="T71" fmla="*/ 142 h 202"/>
                <a:gd name="T72" fmla="*/ 64 w 202"/>
                <a:gd name="T73" fmla="*/ 126 h 202"/>
                <a:gd name="T74" fmla="*/ 202 w 202"/>
                <a:gd name="T75" fmla="*/ 116 h 2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2"/>
                <a:gd name="T116" fmla="*/ 202 w 202"/>
                <a:gd name="T117" fmla="*/ 202 h 2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2">
                  <a:moveTo>
                    <a:pt x="62" y="82"/>
                  </a:moveTo>
                  <a:lnTo>
                    <a:pt x="62" y="82"/>
                  </a:lnTo>
                  <a:lnTo>
                    <a:pt x="68" y="66"/>
                  </a:lnTo>
                  <a:lnTo>
                    <a:pt x="72" y="60"/>
                  </a:lnTo>
                  <a:lnTo>
                    <a:pt x="76" y="54"/>
                  </a:lnTo>
                  <a:lnTo>
                    <a:pt x="82" y="48"/>
                  </a:lnTo>
                  <a:lnTo>
                    <a:pt x="88" y="46"/>
                  </a:lnTo>
                  <a:lnTo>
                    <a:pt x="96" y="44"/>
                  </a:lnTo>
                  <a:lnTo>
                    <a:pt x="104" y="42"/>
                  </a:lnTo>
                  <a:lnTo>
                    <a:pt x="110" y="44"/>
                  </a:lnTo>
                  <a:lnTo>
                    <a:pt x="118" y="46"/>
                  </a:lnTo>
                  <a:lnTo>
                    <a:pt x="124" y="50"/>
                  </a:lnTo>
                  <a:lnTo>
                    <a:pt x="130" y="54"/>
                  </a:lnTo>
                  <a:lnTo>
                    <a:pt x="134" y="60"/>
                  </a:lnTo>
                  <a:lnTo>
                    <a:pt x="136" y="66"/>
                  </a:lnTo>
                  <a:lnTo>
                    <a:pt x="140" y="74"/>
                  </a:lnTo>
                  <a:lnTo>
                    <a:pt x="140" y="82"/>
                  </a:lnTo>
                  <a:lnTo>
                    <a:pt x="62" y="82"/>
                  </a:lnTo>
                  <a:close/>
                  <a:moveTo>
                    <a:pt x="202" y="116"/>
                  </a:moveTo>
                  <a:lnTo>
                    <a:pt x="202" y="116"/>
                  </a:lnTo>
                  <a:lnTo>
                    <a:pt x="202" y="94"/>
                  </a:lnTo>
                  <a:lnTo>
                    <a:pt x="198" y="72"/>
                  </a:lnTo>
                  <a:lnTo>
                    <a:pt x="190" y="52"/>
                  </a:lnTo>
                  <a:lnTo>
                    <a:pt x="180" y="34"/>
                  </a:lnTo>
                  <a:lnTo>
                    <a:pt x="166" y="20"/>
                  </a:lnTo>
                  <a:lnTo>
                    <a:pt x="158" y="14"/>
                  </a:lnTo>
                  <a:lnTo>
                    <a:pt x="148" y="10"/>
                  </a:lnTo>
                  <a:lnTo>
                    <a:pt x="138" y="6"/>
                  </a:lnTo>
                  <a:lnTo>
                    <a:pt x="128" y="2"/>
                  </a:lnTo>
                  <a:lnTo>
                    <a:pt x="116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4" y="8"/>
                  </a:lnTo>
                  <a:lnTo>
                    <a:pt x="46" y="16"/>
                  </a:lnTo>
                  <a:lnTo>
                    <a:pt x="30" y="28"/>
                  </a:lnTo>
                  <a:lnTo>
                    <a:pt x="18" y="44"/>
                  </a:lnTo>
                  <a:lnTo>
                    <a:pt x="8" y="60"/>
                  </a:lnTo>
                  <a:lnTo>
                    <a:pt x="2" y="80"/>
                  </a:lnTo>
                  <a:lnTo>
                    <a:pt x="0" y="100"/>
                  </a:lnTo>
                  <a:lnTo>
                    <a:pt x="2" y="124"/>
                  </a:lnTo>
                  <a:lnTo>
                    <a:pt x="8" y="144"/>
                  </a:lnTo>
                  <a:lnTo>
                    <a:pt x="16" y="162"/>
                  </a:lnTo>
                  <a:lnTo>
                    <a:pt x="28" y="176"/>
                  </a:lnTo>
                  <a:lnTo>
                    <a:pt x="44" y="188"/>
                  </a:lnTo>
                  <a:lnTo>
                    <a:pt x="62" y="196"/>
                  </a:lnTo>
                  <a:lnTo>
                    <a:pt x="82" y="200"/>
                  </a:lnTo>
                  <a:lnTo>
                    <a:pt x="104" y="202"/>
                  </a:lnTo>
                  <a:lnTo>
                    <a:pt x="120" y="202"/>
                  </a:lnTo>
                  <a:lnTo>
                    <a:pt x="136" y="198"/>
                  </a:lnTo>
                  <a:lnTo>
                    <a:pt x="150" y="194"/>
                  </a:lnTo>
                  <a:lnTo>
                    <a:pt x="164" y="188"/>
                  </a:lnTo>
                  <a:lnTo>
                    <a:pt x="176" y="178"/>
                  </a:lnTo>
                  <a:lnTo>
                    <a:pt x="186" y="168"/>
                  </a:lnTo>
                  <a:lnTo>
                    <a:pt x="194" y="154"/>
                  </a:lnTo>
                  <a:lnTo>
                    <a:pt x="200" y="140"/>
                  </a:lnTo>
                  <a:lnTo>
                    <a:pt x="140" y="140"/>
                  </a:lnTo>
                  <a:lnTo>
                    <a:pt x="136" y="148"/>
                  </a:lnTo>
                  <a:lnTo>
                    <a:pt x="126" y="154"/>
                  </a:lnTo>
                  <a:lnTo>
                    <a:pt x="116" y="158"/>
                  </a:lnTo>
                  <a:lnTo>
                    <a:pt x="106" y="160"/>
                  </a:lnTo>
                  <a:lnTo>
                    <a:pt x="96" y="160"/>
                  </a:lnTo>
                  <a:lnTo>
                    <a:pt x="88" y="158"/>
                  </a:lnTo>
                  <a:lnTo>
                    <a:pt x="80" y="154"/>
                  </a:lnTo>
                  <a:lnTo>
                    <a:pt x="74" y="148"/>
                  </a:lnTo>
                  <a:lnTo>
                    <a:pt x="70" y="142"/>
                  </a:lnTo>
                  <a:lnTo>
                    <a:pt x="66" y="134"/>
                  </a:lnTo>
                  <a:lnTo>
                    <a:pt x="64" y="126"/>
                  </a:lnTo>
                  <a:lnTo>
                    <a:pt x="62" y="116"/>
                  </a:lnTo>
                  <a:lnTo>
                    <a:pt x="202" y="116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9"/>
            <p:cNvSpPr>
              <a:spLocks/>
            </p:cNvSpPr>
            <p:nvPr/>
          </p:nvSpPr>
          <p:spPr bwMode="auto">
            <a:xfrm>
              <a:off x="2016" y="3058"/>
              <a:ext cx="134" cy="194"/>
            </a:xfrm>
            <a:custGeom>
              <a:avLst/>
              <a:gdLst>
                <a:gd name="T0" fmla="*/ 0 w 134"/>
                <a:gd name="T1" fmla="*/ 194 h 194"/>
                <a:gd name="T2" fmla="*/ 64 w 134"/>
                <a:gd name="T3" fmla="*/ 194 h 194"/>
                <a:gd name="T4" fmla="*/ 64 w 134"/>
                <a:gd name="T5" fmla="*/ 100 h 194"/>
                <a:gd name="T6" fmla="*/ 64 w 134"/>
                <a:gd name="T7" fmla="*/ 100 h 194"/>
                <a:gd name="T8" fmla="*/ 64 w 134"/>
                <a:gd name="T9" fmla="*/ 92 h 194"/>
                <a:gd name="T10" fmla="*/ 66 w 134"/>
                <a:gd name="T11" fmla="*/ 84 h 194"/>
                <a:gd name="T12" fmla="*/ 70 w 134"/>
                <a:gd name="T13" fmla="*/ 76 h 194"/>
                <a:gd name="T14" fmla="*/ 76 w 134"/>
                <a:gd name="T15" fmla="*/ 68 h 194"/>
                <a:gd name="T16" fmla="*/ 82 w 134"/>
                <a:gd name="T17" fmla="*/ 64 h 194"/>
                <a:gd name="T18" fmla="*/ 90 w 134"/>
                <a:gd name="T19" fmla="*/ 58 h 194"/>
                <a:gd name="T20" fmla="*/ 100 w 134"/>
                <a:gd name="T21" fmla="*/ 56 h 194"/>
                <a:gd name="T22" fmla="*/ 110 w 134"/>
                <a:gd name="T23" fmla="*/ 56 h 194"/>
                <a:gd name="T24" fmla="*/ 110 w 134"/>
                <a:gd name="T25" fmla="*/ 56 h 194"/>
                <a:gd name="T26" fmla="*/ 122 w 134"/>
                <a:gd name="T27" fmla="*/ 56 h 194"/>
                <a:gd name="T28" fmla="*/ 134 w 134"/>
                <a:gd name="T29" fmla="*/ 58 h 194"/>
                <a:gd name="T30" fmla="*/ 134 w 134"/>
                <a:gd name="T31" fmla="*/ 2 h 194"/>
                <a:gd name="T32" fmla="*/ 134 w 134"/>
                <a:gd name="T33" fmla="*/ 2 h 194"/>
                <a:gd name="T34" fmla="*/ 120 w 134"/>
                <a:gd name="T35" fmla="*/ 0 h 194"/>
                <a:gd name="T36" fmla="*/ 120 w 134"/>
                <a:gd name="T37" fmla="*/ 0 h 194"/>
                <a:gd name="T38" fmla="*/ 110 w 134"/>
                <a:gd name="T39" fmla="*/ 0 h 194"/>
                <a:gd name="T40" fmla="*/ 100 w 134"/>
                <a:gd name="T41" fmla="*/ 2 h 194"/>
                <a:gd name="T42" fmla="*/ 92 w 134"/>
                <a:gd name="T43" fmla="*/ 6 h 194"/>
                <a:gd name="T44" fmla="*/ 84 w 134"/>
                <a:gd name="T45" fmla="*/ 10 h 194"/>
                <a:gd name="T46" fmla="*/ 78 w 134"/>
                <a:gd name="T47" fmla="*/ 14 h 194"/>
                <a:gd name="T48" fmla="*/ 72 w 134"/>
                <a:gd name="T49" fmla="*/ 22 h 194"/>
                <a:gd name="T50" fmla="*/ 66 w 134"/>
                <a:gd name="T51" fmla="*/ 28 h 194"/>
                <a:gd name="T52" fmla="*/ 62 w 134"/>
                <a:gd name="T53" fmla="*/ 38 h 194"/>
                <a:gd name="T54" fmla="*/ 62 w 134"/>
                <a:gd name="T55" fmla="*/ 38 h 194"/>
                <a:gd name="T56" fmla="*/ 62 w 134"/>
                <a:gd name="T57" fmla="*/ 4 h 194"/>
                <a:gd name="T58" fmla="*/ 0 w 134"/>
                <a:gd name="T59" fmla="*/ 4 h 194"/>
                <a:gd name="T60" fmla="*/ 0 w 134"/>
                <a:gd name="T61" fmla="*/ 194 h 194"/>
                <a:gd name="T62" fmla="*/ 0 w 134"/>
                <a:gd name="T63" fmla="*/ 194 h 1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4"/>
                <a:gd name="T97" fmla="*/ 0 h 194"/>
                <a:gd name="T98" fmla="*/ 134 w 134"/>
                <a:gd name="T99" fmla="*/ 194 h 19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4" h="194">
                  <a:moveTo>
                    <a:pt x="0" y="194"/>
                  </a:moveTo>
                  <a:lnTo>
                    <a:pt x="64" y="194"/>
                  </a:lnTo>
                  <a:lnTo>
                    <a:pt x="64" y="100"/>
                  </a:lnTo>
                  <a:lnTo>
                    <a:pt x="64" y="92"/>
                  </a:lnTo>
                  <a:lnTo>
                    <a:pt x="66" y="84"/>
                  </a:lnTo>
                  <a:lnTo>
                    <a:pt x="70" y="76"/>
                  </a:lnTo>
                  <a:lnTo>
                    <a:pt x="76" y="68"/>
                  </a:lnTo>
                  <a:lnTo>
                    <a:pt x="82" y="64"/>
                  </a:lnTo>
                  <a:lnTo>
                    <a:pt x="90" y="58"/>
                  </a:lnTo>
                  <a:lnTo>
                    <a:pt x="100" y="56"/>
                  </a:lnTo>
                  <a:lnTo>
                    <a:pt x="110" y="56"/>
                  </a:lnTo>
                  <a:lnTo>
                    <a:pt x="122" y="56"/>
                  </a:lnTo>
                  <a:lnTo>
                    <a:pt x="134" y="58"/>
                  </a:lnTo>
                  <a:lnTo>
                    <a:pt x="134" y="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0" y="2"/>
                  </a:lnTo>
                  <a:lnTo>
                    <a:pt x="92" y="6"/>
                  </a:lnTo>
                  <a:lnTo>
                    <a:pt x="84" y="10"/>
                  </a:lnTo>
                  <a:lnTo>
                    <a:pt x="78" y="14"/>
                  </a:lnTo>
                  <a:lnTo>
                    <a:pt x="72" y="22"/>
                  </a:lnTo>
                  <a:lnTo>
                    <a:pt x="66" y="28"/>
                  </a:lnTo>
                  <a:lnTo>
                    <a:pt x="62" y="38"/>
                  </a:lnTo>
                  <a:lnTo>
                    <a:pt x="62" y="4"/>
                  </a:lnTo>
                  <a:lnTo>
                    <a:pt x="0" y="4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0"/>
            <p:cNvSpPr>
              <a:spLocks noEditPoints="1"/>
            </p:cNvSpPr>
            <p:nvPr/>
          </p:nvSpPr>
          <p:spPr bwMode="auto">
            <a:xfrm>
              <a:off x="2150" y="3056"/>
              <a:ext cx="196" cy="264"/>
            </a:xfrm>
            <a:custGeom>
              <a:avLst/>
              <a:gdLst>
                <a:gd name="T0" fmla="*/ 136 w 196"/>
                <a:gd name="T1" fmla="*/ 96 h 264"/>
                <a:gd name="T2" fmla="*/ 132 w 196"/>
                <a:gd name="T3" fmla="*/ 122 h 264"/>
                <a:gd name="T4" fmla="*/ 122 w 196"/>
                <a:gd name="T5" fmla="*/ 134 h 264"/>
                <a:gd name="T6" fmla="*/ 108 w 196"/>
                <a:gd name="T7" fmla="*/ 140 h 264"/>
                <a:gd name="T8" fmla="*/ 98 w 196"/>
                <a:gd name="T9" fmla="*/ 142 h 264"/>
                <a:gd name="T10" fmla="*/ 82 w 196"/>
                <a:gd name="T11" fmla="*/ 138 h 264"/>
                <a:gd name="T12" fmla="*/ 70 w 196"/>
                <a:gd name="T13" fmla="*/ 126 h 264"/>
                <a:gd name="T14" fmla="*/ 64 w 196"/>
                <a:gd name="T15" fmla="*/ 112 h 264"/>
                <a:gd name="T16" fmla="*/ 62 w 196"/>
                <a:gd name="T17" fmla="*/ 96 h 264"/>
                <a:gd name="T18" fmla="*/ 66 w 196"/>
                <a:gd name="T19" fmla="*/ 70 h 264"/>
                <a:gd name="T20" fmla="*/ 76 w 196"/>
                <a:gd name="T21" fmla="*/ 58 h 264"/>
                <a:gd name="T22" fmla="*/ 90 w 196"/>
                <a:gd name="T23" fmla="*/ 50 h 264"/>
                <a:gd name="T24" fmla="*/ 98 w 196"/>
                <a:gd name="T25" fmla="*/ 48 h 264"/>
                <a:gd name="T26" fmla="*/ 116 w 196"/>
                <a:gd name="T27" fmla="*/ 52 h 264"/>
                <a:gd name="T28" fmla="*/ 128 w 196"/>
                <a:gd name="T29" fmla="*/ 64 h 264"/>
                <a:gd name="T30" fmla="*/ 134 w 196"/>
                <a:gd name="T31" fmla="*/ 78 h 264"/>
                <a:gd name="T32" fmla="*/ 136 w 196"/>
                <a:gd name="T33" fmla="*/ 96 h 264"/>
                <a:gd name="T34" fmla="*/ 136 w 196"/>
                <a:gd name="T35" fmla="*/ 6 h 264"/>
                <a:gd name="T36" fmla="*/ 136 w 196"/>
                <a:gd name="T37" fmla="*/ 30 h 264"/>
                <a:gd name="T38" fmla="*/ 126 w 196"/>
                <a:gd name="T39" fmla="*/ 16 h 264"/>
                <a:gd name="T40" fmla="*/ 100 w 196"/>
                <a:gd name="T41" fmla="*/ 2 h 264"/>
                <a:gd name="T42" fmla="*/ 84 w 196"/>
                <a:gd name="T43" fmla="*/ 0 h 264"/>
                <a:gd name="T44" fmla="*/ 48 w 196"/>
                <a:gd name="T45" fmla="*/ 8 h 264"/>
                <a:gd name="T46" fmla="*/ 22 w 196"/>
                <a:gd name="T47" fmla="*/ 28 h 264"/>
                <a:gd name="T48" fmla="*/ 6 w 196"/>
                <a:gd name="T49" fmla="*/ 58 h 264"/>
                <a:gd name="T50" fmla="*/ 0 w 196"/>
                <a:gd name="T51" fmla="*/ 94 h 264"/>
                <a:gd name="T52" fmla="*/ 2 w 196"/>
                <a:gd name="T53" fmla="*/ 114 h 264"/>
                <a:gd name="T54" fmla="*/ 12 w 196"/>
                <a:gd name="T55" fmla="*/ 148 h 264"/>
                <a:gd name="T56" fmla="*/ 32 w 196"/>
                <a:gd name="T57" fmla="*/ 174 h 264"/>
                <a:gd name="T58" fmla="*/ 64 w 196"/>
                <a:gd name="T59" fmla="*/ 188 h 264"/>
                <a:gd name="T60" fmla="*/ 84 w 196"/>
                <a:gd name="T61" fmla="*/ 188 h 264"/>
                <a:gd name="T62" fmla="*/ 112 w 196"/>
                <a:gd name="T63" fmla="*/ 182 h 264"/>
                <a:gd name="T64" fmla="*/ 134 w 196"/>
                <a:gd name="T65" fmla="*/ 160 h 264"/>
                <a:gd name="T66" fmla="*/ 136 w 196"/>
                <a:gd name="T67" fmla="*/ 178 h 264"/>
                <a:gd name="T68" fmla="*/ 134 w 196"/>
                <a:gd name="T69" fmla="*/ 196 h 264"/>
                <a:gd name="T70" fmla="*/ 130 w 196"/>
                <a:gd name="T71" fmla="*/ 210 h 264"/>
                <a:gd name="T72" fmla="*/ 120 w 196"/>
                <a:gd name="T73" fmla="*/ 220 h 264"/>
                <a:gd name="T74" fmla="*/ 102 w 196"/>
                <a:gd name="T75" fmla="*/ 224 h 264"/>
                <a:gd name="T76" fmla="*/ 90 w 196"/>
                <a:gd name="T77" fmla="*/ 222 h 264"/>
                <a:gd name="T78" fmla="*/ 80 w 196"/>
                <a:gd name="T79" fmla="*/ 220 h 264"/>
                <a:gd name="T80" fmla="*/ 72 w 196"/>
                <a:gd name="T81" fmla="*/ 214 h 264"/>
                <a:gd name="T82" fmla="*/ 6 w 196"/>
                <a:gd name="T83" fmla="*/ 202 h 264"/>
                <a:gd name="T84" fmla="*/ 10 w 196"/>
                <a:gd name="T85" fmla="*/ 220 h 264"/>
                <a:gd name="T86" fmla="*/ 28 w 196"/>
                <a:gd name="T87" fmla="*/ 244 h 264"/>
                <a:gd name="T88" fmla="*/ 54 w 196"/>
                <a:gd name="T89" fmla="*/ 258 h 264"/>
                <a:gd name="T90" fmla="*/ 84 w 196"/>
                <a:gd name="T91" fmla="*/ 264 h 264"/>
                <a:gd name="T92" fmla="*/ 100 w 196"/>
                <a:gd name="T93" fmla="*/ 264 h 264"/>
                <a:gd name="T94" fmla="*/ 130 w 196"/>
                <a:gd name="T95" fmla="*/ 262 h 264"/>
                <a:gd name="T96" fmla="*/ 154 w 196"/>
                <a:gd name="T97" fmla="*/ 254 h 264"/>
                <a:gd name="T98" fmla="*/ 170 w 196"/>
                <a:gd name="T99" fmla="*/ 244 h 264"/>
                <a:gd name="T100" fmla="*/ 182 w 196"/>
                <a:gd name="T101" fmla="*/ 230 h 264"/>
                <a:gd name="T102" fmla="*/ 194 w 196"/>
                <a:gd name="T103" fmla="*/ 202 h 264"/>
                <a:gd name="T104" fmla="*/ 196 w 196"/>
                <a:gd name="T105" fmla="*/ 174 h 264"/>
                <a:gd name="T106" fmla="*/ 196 w 196"/>
                <a:gd name="T107" fmla="*/ 6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96"/>
                <a:gd name="T163" fmla="*/ 0 h 264"/>
                <a:gd name="T164" fmla="*/ 196 w 196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96" h="264">
                  <a:moveTo>
                    <a:pt x="136" y="96"/>
                  </a:moveTo>
                  <a:lnTo>
                    <a:pt x="136" y="96"/>
                  </a:lnTo>
                  <a:lnTo>
                    <a:pt x="134" y="114"/>
                  </a:lnTo>
                  <a:lnTo>
                    <a:pt x="132" y="122"/>
                  </a:lnTo>
                  <a:lnTo>
                    <a:pt x="128" y="128"/>
                  </a:lnTo>
                  <a:lnTo>
                    <a:pt x="122" y="134"/>
                  </a:lnTo>
                  <a:lnTo>
                    <a:pt x="116" y="138"/>
                  </a:lnTo>
                  <a:lnTo>
                    <a:pt x="108" y="140"/>
                  </a:lnTo>
                  <a:lnTo>
                    <a:pt x="98" y="142"/>
                  </a:lnTo>
                  <a:lnTo>
                    <a:pt x="90" y="140"/>
                  </a:lnTo>
                  <a:lnTo>
                    <a:pt x="82" y="138"/>
                  </a:lnTo>
                  <a:lnTo>
                    <a:pt x="76" y="132"/>
                  </a:lnTo>
                  <a:lnTo>
                    <a:pt x="70" y="126"/>
                  </a:lnTo>
                  <a:lnTo>
                    <a:pt x="68" y="120"/>
                  </a:lnTo>
                  <a:lnTo>
                    <a:pt x="64" y="112"/>
                  </a:lnTo>
                  <a:lnTo>
                    <a:pt x="62" y="96"/>
                  </a:lnTo>
                  <a:lnTo>
                    <a:pt x="64" y="78"/>
                  </a:lnTo>
                  <a:lnTo>
                    <a:pt x="66" y="70"/>
                  </a:lnTo>
                  <a:lnTo>
                    <a:pt x="70" y="64"/>
                  </a:lnTo>
                  <a:lnTo>
                    <a:pt x="76" y="58"/>
                  </a:lnTo>
                  <a:lnTo>
                    <a:pt x="82" y="52"/>
                  </a:lnTo>
                  <a:lnTo>
                    <a:pt x="90" y="50"/>
                  </a:lnTo>
                  <a:lnTo>
                    <a:pt x="98" y="48"/>
                  </a:lnTo>
                  <a:lnTo>
                    <a:pt x="108" y="50"/>
                  </a:lnTo>
                  <a:lnTo>
                    <a:pt x="116" y="52"/>
                  </a:lnTo>
                  <a:lnTo>
                    <a:pt x="124" y="58"/>
                  </a:lnTo>
                  <a:lnTo>
                    <a:pt x="128" y="64"/>
                  </a:lnTo>
                  <a:lnTo>
                    <a:pt x="132" y="70"/>
                  </a:lnTo>
                  <a:lnTo>
                    <a:pt x="134" y="78"/>
                  </a:lnTo>
                  <a:lnTo>
                    <a:pt x="136" y="96"/>
                  </a:lnTo>
                  <a:close/>
                  <a:moveTo>
                    <a:pt x="196" y="6"/>
                  </a:moveTo>
                  <a:lnTo>
                    <a:pt x="136" y="6"/>
                  </a:lnTo>
                  <a:lnTo>
                    <a:pt x="136" y="30"/>
                  </a:lnTo>
                  <a:lnTo>
                    <a:pt x="126" y="16"/>
                  </a:lnTo>
                  <a:lnTo>
                    <a:pt x="114" y="8"/>
                  </a:lnTo>
                  <a:lnTo>
                    <a:pt x="100" y="2"/>
                  </a:lnTo>
                  <a:lnTo>
                    <a:pt x="84" y="0"/>
                  </a:lnTo>
                  <a:lnTo>
                    <a:pt x="64" y="2"/>
                  </a:lnTo>
                  <a:lnTo>
                    <a:pt x="48" y="8"/>
                  </a:lnTo>
                  <a:lnTo>
                    <a:pt x="34" y="16"/>
                  </a:lnTo>
                  <a:lnTo>
                    <a:pt x="22" y="28"/>
                  </a:lnTo>
                  <a:lnTo>
                    <a:pt x="12" y="42"/>
                  </a:lnTo>
                  <a:lnTo>
                    <a:pt x="6" y="58"/>
                  </a:lnTo>
                  <a:lnTo>
                    <a:pt x="2" y="76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4" y="132"/>
                  </a:lnTo>
                  <a:lnTo>
                    <a:pt x="12" y="148"/>
                  </a:lnTo>
                  <a:lnTo>
                    <a:pt x="20" y="162"/>
                  </a:lnTo>
                  <a:lnTo>
                    <a:pt x="32" y="174"/>
                  </a:lnTo>
                  <a:lnTo>
                    <a:pt x="46" y="182"/>
                  </a:lnTo>
                  <a:lnTo>
                    <a:pt x="64" y="188"/>
                  </a:lnTo>
                  <a:lnTo>
                    <a:pt x="84" y="188"/>
                  </a:lnTo>
                  <a:lnTo>
                    <a:pt x="98" y="188"/>
                  </a:lnTo>
                  <a:lnTo>
                    <a:pt x="112" y="182"/>
                  </a:lnTo>
                  <a:lnTo>
                    <a:pt x="124" y="172"/>
                  </a:lnTo>
                  <a:lnTo>
                    <a:pt x="134" y="160"/>
                  </a:lnTo>
                  <a:lnTo>
                    <a:pt x="136" y="160"/>
                  </a:lnTo>
                  <a:lnTo>
                    <a:pt x="136" y="178"/>
                  </a:lnTo>
                  <a:lnTo>
                    <a:pt x="134" y="196"/>
                  </a:lnTo>
                  <a:lnTo>
                    <a:pt x="132" y="204"/>
                  </a:lnTo>
                  <a:lnTo>
                    <a:pt x="130" y="210"/>
                  </a:lnTo>
                  <a:lnTo>
                    <a:pt x="126" y="216"/>
                  </a:lnTo>
                  <a:lnTo>
                    <a:pt x="120" y="220"/>
                  </a:lnTo>
                  <a:lnTo>
                    <a:pt x="112" y="222"/>
                  </a:lnTo>
                  <a:lnTo>
                    <a:pt x="102" y="224"/>
                  </a:lnTo>
                  <a:lnTo>
                    <a:pt x="90" y="222"/>
                  </a:lnTo>
                  <a:lnTo>
                    <a:pt x="80" y="220"/>
                  </a:lnTo>
                  <a:lnTo>
                    <a:pt x="76" y="216"/>
                  </a:lnTo>
                  <a:lnTo>
                    <a:pt x="72" y="214"/>
                  </a:lnTo>
                  <a:lnTo>
                    <a:pt x="70" y="202"/>
                  </a:lnTo>
                  <a:lnTo>
                    <a:pt x="6" y="202"/>
                  </a:lnTo>
                  <a:lnTo>
                    <a:pt x="10" y="220"/>
                  </a:lnTo>
                  <a:lnTo>
                    <a:pt x="18" y="234"/>
                  </a:lnTo>
                  <a:lnTo>
                    <a:pt x="28" y="244"/>
                  </a:lnTo>
                  <a:lnTo>
                    <a:pt x="40" y="252"/>
                  </a:lnTo>
                  <a:lnTo>
                    <a:pt x="54" y="258"/>
                  </a:lnTo>
                  <a:lnTo>
                    <a:pt x="68" y="262"/>
                  </a:lnTo>
                  <a:lnTo>
                    <a:pt x="84" y="264"/>
                  </a:lnTo>
                  <a:lnTo>
                    <a:pt x="100" y="264"/>
                  </a:lnTo>
                  <a:lnTo>
                    <a:pt x="116" y="264"/>
                  </a:lnTo>
                  <a:lnTo>
                    <a:pt x="130" y="262"/>
                  </a:lnTo>
                  <a:lnTo>
                    <a:pt x="142" y="258"/>
                  </a:lnTo>
                  <a:lnTo>
                    <a:pt x="154" y="254"/>
                  </a:lnTo>
                  <a:lnTo>
                    <a:pt x="162" y="250"/>
                  </a:lnTo>
                  <a:lnTo>
                    <a:pt x="170" y="244"/>
                  </a:lnTo>
                  <a:lnTo>
                    <a:pt x="176" y="238"/>
                  </a:lnTo>
                  <a:lnTo>
                    <a:pt x="182" y="230"/>
                  </a:lnTo>
                  <a:lnTo>
                    <a:pt x="190" y="216"/>
                  </a:lnTo>
                  <a:lnTo>
                    <a:pt x="194" y="202"/>
                  </a:lnTo>
                  <a:lnTo>
                    <a:pt x="196" y="186"/>
                  </a:lnTo>
                  <a:lnTo>
                    <a:pt x="196" y="174"/>
                  </a:lnTo>
                  <a:lnTo>
                    <a:pt x="196" y="6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1"/>
            <p:cNvSpPr>
              <a:spLocks/>
            </p:cNvSpPr>
            <p:nvPr/>
          </p:nvSpPr>
          <p:spPr bwMode="auto">
            <a:xfrm>
              <a:off x="2358" y="3062"/>
              <a:ext cx="204" cy="256"/>
            </a:xfrm>
            <a:custGeom>
              <a:avLst/>
              <a:gdLst>
                <a:gd name="T0" fmla="*/ 204 w 204"/>
                <a:gd name="T1" fmla="*/ 0 h 256"/>
                <a:gd name="T2" fmla="*/ 140 w 204"/>
                <a:gd name="T3" fmla="*/ 0 h 256"/>
                <a:gd name="T4" fmla="*/ 104 w 204"/>
                <a:gd name="T5" fmla="*/ 124 h 256"/>
                <a:gd name="T6" fmla="*/ 102 w 204"/>
                <a:gd name="T7" fmla="*/ 124 h 256"/>
                <a:gd name="T8" fmla="*/ 66 w 204"/>
                <a:gd name="T9" fmla="*/ 0 h 256"/>
                <a:gd name="T10" fmla="*/ 0 w 204"/>
                <a:gd name="T11" fmla="*/ 0 h 256"/>
                <a:gd name="T12" fmla="*/ 50 w 204"/>
                <a:gd name="T13" fmla="*/ 132 h 256"/>
                <a:gd name="T14" fmla="*/ 50 w 204"/>
                <a:gd name="T15" fmla="*/ 132 h 256"/>
                <a:gd name="T16" fmla="*/ 60 w 204"/>
                <a:gd name="T17" fmla="*/ 158 h 256"/>
                <a:gd name="T18" fmla="*/ 64 w 204"/>
                <a:gd name="T19" fmla="*/ 172 h 256"/>
                <a:gd name="T20" fmla="*/ 66 w 204"/>
                <a:gd name="T21" fmla="*/ 182 h 256"/>
                <a:gd name="T22" fmla="*/ 66 w 204"/>
                <a:gd name="T23" fmla="*/ 182 h 256"/>
                <a:gd name="T24" fmla="*/ 64 w 204"/>
                <a:gd name="T25" fmla="*/ 192 h 256"/>
                <a:gd name="T26" fmla="*/ 58 w 204"/>
                <a:gd name="T27" fmla="*/ 198 h 256"/>
                <a:gd name="T28" fmla="*/ 50 w 204"/>
                <a:gd name="T29" fmla="*/ 202 h 256"/>
                <a:gd name="T30" fmla="*/ 40 w 204"/>
                <a:gd name="T31" fmla="*/ 204 h 256"/>
                <a:gd name="T32" fmla="*/ 18 w 204"/>
                <a:gd name="T33" fmla="*/ 204 h 256"/>
                <a:gd name="T34" fmla="*/ 18 w 204"/>
                <a:gd name="T35" fmla="*/ 256 h 256"/>
                <a:gd name="T36" fmla="*/ 48 w 204"/>
                <a:gd name="T37" fmla="*/ 256 h 256"/>
                <a:gd name="T38" fmla="*/ 48 w 204"/>
                <a:gd name="T39" fmla="*/ 256 h 256"/>
                <a:gd name="T40" fmla="*/ 76 w 204"/>
                <a:gd name="T41" fmla="*/ 254 h 256"/>
                <a:gd name="T42" fmla="*/ 88 w 204"/>
                <a:gd name="T43" fmla="*/ 252 h 256"/>
                <a:gd name="T44" fmla="*/ 98 w 204"/>
                <a:gd name="T45" fmla="*/ 248 h 256"/>
                <a:gd name="T46" fmla="*/ 108 w 204"/>
                <a:gd name="T47" fmla="*/ 242 h 256"/>
                <a:gd name="T48" fmla="*/ 116 w 204"/>
                <a:gd name="T49" fmla="*/ 234 h 256"/>
                <a:gd name="T50" fmla="*/ 122 w 204"/>
                <a:gd name="T51" fmla="*/ 222 h 256"/>
                <a:gd name="T52" fmla="*/ 128 w 204"/>
                <a:gd name="T53" fmla="*/ 208 h 256"/>
                <a:gd name="T54" fmla="*/ 204 w 204"/>
                <a:gd name="T55" fmla="*/ 0 h 256"/>
                <a:gd name="T56" fmla="*/ 204 w 204"/>
                <a:gd name="T57" fmla="*/ 0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4"/>
                <a:gd name="T88" fmla="*/ 0 h 256"/>
                <a:gd name="T89" fmla="*/ 204 w 204"/>
                <a:gd name="T90" fmla="*/ 256 h 2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4" h="256">
                  <a:moveTo>
                    <a:pt x="204" y="0"/>
                  </a:moveTo>
                  <a:lnTo>
                    <a:pt x="140" y="0"/>
                  </a:lnTo>
                  <a:lnTo>
                    <a:pt x="104" y="124"/>
                  </a:lnTo>
                  <a:lnTo>
                    <a:pt x="102" y="124"/>
                  </a:lnTo>
                  <a:lnTo>
                    <a:pt x="66" y="0"/>
                  </a:lnTo>
                  <a:lnTo>
                    <a:pt x="0" y="0"/>
                  </a:lnTo>
                  <a:lnTo>
                    <a:pt x="50" y="132"/>
                  </a:lnTo>
                  <a:lnTo>
                    <a:pt x="60" y="158"/>
                  </a:lnTo>
                  <a:lnTo>
                    <a:pt x="64" y="172"/>
                  </a:lnTo>
                  <a:lnTo>
                    <a:pt x="66" y="182"/>
                  </a:lnTo>
                  <a:lnTo>
                    <a:pt x="64" y="192"/>
                  </a:lnTo>
                  <a:lnTo>
                    <a:pt x="58" y="198"/>
                  </a:lnTo>
                  <a:lnTo>
                    <a:pt x="50" y="202"/>
                  </a:lnTo>
                  <a:lnTo>
                    <a:pt x="40" y="204"/>
                  </a:lnTo>
                  <a:lnTo>
                    <a:pt x="18" y="204"/>
                  </a:lnTo>
                  <a:lnTo>
                    <a:pt x="18" y="256"/>
                  </a:lnTo>
                  <a:lnTo>
                    <a:pt x="48" y="256"/>
                  </a:lnTo>
                  <a:lnTo>
                    <a:pt x="76" y="254"/>
                  </a:lnTo>
                  <a:lnTo>
                    <a:pt x="88" y="252"/>
                  </a:lnTo>
                  <a:lnTo>
                    <a:pt x="98" y="248"/>
                  </a:lnTo>
                  <a:lnTo>
                    <a:pt x="108" y="242"/>
                  </a:lnTo>
                  <a:lnTo>
                    <a:pt x="116" y="234"/>
                  </a:lnTo>
                  <a:lnTo>
                    <a:pt x="122" y="222"/>
                  </a:lnTo>
                  <a:lnTo>
                    <a:pt x="128" y="208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2"/>
            <p:cNvSpPr>
              <a:spLocks noEditPoints="1"/>
            </p:cNvSpPr>
            <p:nvPr/>
          </p:nvSpPr>
          <p:spPr bwMode="auto">
            <a:xfrm>
              <a:off x="2566" y="2996"/>
              <a:ext cx="210" cy="256"/>
            </a:xfrm>
            <a:custGeom>
              <a:avLst/>
              <a:gdLst>
                <a:gd name="T0" fmla="*/ 176 w 210"/>
                <a:gd name="T1" fmla="*/ 146 h 256"/>
                <a:gd name="T2" fmla="*/ 176 w 210"/>
                <a:gd name="T3" fmla="*/ 0 h 256"/>
                <a:gd name="T4" fmla="*/ 116 w 210"/>
                <a:gd name="T5" fmla="*/ 0 h 256"/>
                <a:gd name="T6" fmla="*/ 0 w 210"/>
                <a:gd name="T7" fmla="*/ 142 h 256"/>
                <a:gd name="T8" fmla="*/ 0 w 210"/>
                <a:gd name="T9" fmla="*/ 200 h 256"/>
                <a:gd name="T10" fmla="*/ 112 w 210"/>
                <a:gd name="T11" fmla="*/ 200 h 256"/>
                <a:gd name="T12" fmla="*/ 112 w 210"/>
                <a:gd name="T13" fmla="*/ 256 h 256"/>
                <a:gd name="T14" fmla="*/ 176 w 210"/>
                <a:gd name="T15" fmla="*/ 256 h 256"/>
                <a:gd name="T16" fmla="*/ 176 w 210"/>
                <a:gd name="T17" fmla="*/ 200 h 256"/>
                <a:gd name="T18" fmla="*/ 210 w 210"/>
                <a:gd name="T19" fmla="*/ 200 h 256"/>
                <a:gd name="T20" fmla="*/ 210 w 210"/>
                <a:gd name="T21" fmla="*/ 146 h 256"/>
                <a:gd name="T22" fmla="*/ 176 w 210"/>
                <a:gd name="T23" fmla="*/ 146 h 256"/>
                <a:gd name="T24" fmla="*/ 176 w 210"/>
                <a:gd name="T25" fmla="*/ 146 h 256"/>
                <a:gd name="T26" fmla="*/ 50 w 210"/>
                <a:gd name="T27" fmla="*/ 146 h 256"/>
                <a:gd name="T28" fmla="*/ 114 w 210"/>
                <a:gd name="T29" fmla="*/ 64 h 256"/>
                <a:gd name="T30" fmla="*/ 114 w 210"/>
                <a:gd name="T31" fmla="*/ 64 h 256"/>
                <a:gd name="T32" fmla="*/ 114 w 210"/>
                <a:gd name="T33" fmla="*/ 146 h 256"/>
                <a:gd name="T34" fmla="*/ 50 w 210"/>
                <a:gd name="T35" fmla="*/ 146 h 256"/>
                <a:gd name="T36" fmla="*/ 50 w 210"/>
                <a:gd name="T37" fmla="*/ 146 h 2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0"/>
                <a:gd name="T58" fmla="*/ 0 h 256"/>
                <a:gd name="T59" fmla="*/ 210 w 210"/>
                <a:gd name="T60" fmla="*/ 256 h 25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0" h="256">
                  <a:moveTo>
                    <a:pt x="176" y="146"/>
                  </a:moveTo>
                  <a:lnTo>
                    <a:pt x="176" y="0"/>
                  </a:lnTo>
                  <a:lnTo>
                    <a:pt x="116" y="0"/>
                  </a:lnTo>
                  <a:lnTo>
                    <a:pt x="0" y="142"/>
                  </a:lnTo>
                  <a:lnTo>
                    <a:pt x="0" y="200"/>
                  </a:lnTo>
                  <a:lnTo>
                    <a:pt x="112" y="200"/>
                  </a:lnTo>
                  <a:lnTo>
                    <a:pt x="112" y="256"/>
                  </a:lnTo>
                  <a:lnTo>
                    <a:pt x="176" y="256"/>
                  </a:lnTo>
                  <a:lnTo>
                    <a:pt x="176" y="200"/>
                  </a:lnTo>
                  <a:lnTo>
                    <a:pt x="210" y="200"/>
                  </a:lnTo>
                  <a:lnTo>
                    <a:pt x="210" y="146"/>
                  </a:lnTo>
                  <a:lnTo>
                    <a:pt x="176" y="146"/>
                  </a:lnTo>
                  <a:close/>
                  <a:moveTo>
                    <a:pt x="50" y="146"/>
                  </a:moveTo>
                  <a:lnTo>
                    <a:pt x="114" y="64"/>
                  </a:lnTo>
                  <a:lnTo>
                    <a:pt x="114" y="146"/>
                  </a:lnTo>
                  <a:lnTo>
                    <a:pt x="50" y="146"/>
                  </a:lnTo>
                  <a:close/>
                </a:path>
              </a:pathLst>
            </a:custGeom>
            <a:solidFill>
              <a:srgbClr val="96D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3"/>
            <p:cNvSpPr>
              <a:spLocks/>
            </p:cNvSpPr>
            <p:nvPr/>
          </p:nvSpPr>
          <p:spPr bwMode="auto">
            <a:xfrm>
              <a:off x="2804" y="3056"/>
              <a:ext cx="300" cy="196"/>
            </a:xfrm>
            <a:custGeom>
              <a:avLst/>
              <a:gdLst>
                <a:gd name="T0" fmla="*/ 64 w 300"/>
                <a:gd name="T1" fmla="*/ 196 h 196"/>
                <a:gd name="T2" fmla="*/ 64 w 300"/>
                <a:gd name="T3" fmla="*/ 104 h 196"/>
                <a:gd name="T4" fmla="*/ 68 w 300"/>
                <a:gd name="T5" fmla="*/ 70 h 196"/>
                <a:gd name="T6" fmla="*/ 76 w 300"/>
                <a:gd name="T7" fmla="*/ 58 h 196"/>
                <a:gd name="T8" fmla="*/ 88 w 300"/>
                <a:gd name="T9" fmla="*/ 52 h 196"/>
                <a:gd name="T10" fmla="*/ 96 w 300"/>
                <a:gd name="T11" fmla="*/ 52 h 196"/>
                <a:gd name="T12" fmla="*/ 106 w 300"/>
                <a:gd name="T13" fmla="*/ 54 h 196"/>
                <a:gd name="T14" fmla="*/ 114 w 300"/>
                <a:gd name="T15" fmla="*/ 62 h 196"/>
                <a:gd name="T16" fmla="*/ 118 w 300"/>
                <a:gd name="T17" fmla="*/ 88 h 196"/>
                <a:gd name="T18" fmla="*/ 182 w 300"/>
                <a:gd name="T19" fmla="*/ 196 h 196"/>
                <a:gd name="T20" fmla="*/ 182 w 300"/>
                <a:gd name="T21" fmla="*/ 104 h 196"/>
                <a:gd name="T22" fmla="*/ 184 w 300"/>
                <a:gd name="T23" fmla="*/ 74 h 196"/>
                <a:gd name="T24" fmla="*/ 190 w 300"/>
                <a:gd name="T25" fmla="*/ 60 h 196"/>
                <a:gd name="T26" fmla="*/ 202 w 300"/>
                <a:gd name="T27" fmla="*/ 52 h 196"/>
                <a:gd name="T28" fmla="*/ 210 w 300"/>
                <a:gd name="T29" fmla="*/ 52 h 196"/>
                <a:gd name="T30" fmla="*/ 222 w 300"/>
                <a:gd name="T31" fmla="*/ 54 h 196"/>
                <a:gd name="T32" fmla="*/ 230 w 300"/>
                <a:gd name="T33" fmla="*/ 60 h 196"/>
                <a:gd name="T34" fmla="*/ 236 w 300"/>
                <a:gd name="T35" fmla="*/ 84 h 196"/>
                <a:gd name="T36" fmla="*/ 300 w 300"/>
                <a:gd name="T37" fmla="*/ 196 h 196"/>
                <a:gd name="T38" fmla="*/ 300 w 300"/>
                <a:gd name="T39" fmla="*/ 82 h 196"/>
                <a:gd name="T40" fmla="*/ 298 w 300"/>
                <a:gd name="T41" fmla="*/ 54 h 196"/>
                <a:gd name="T42" fmla="*/ 288 w 300"/>
                <a:gd name="T43" fmla="*/ 28 h 196"/>
                <a:gd name="T44" fmla="*/ 268 w 300"/>
                <a:gd name="T45" fmla="*/ 8 h 196"/>
                <a:gd name="T46" fmla="*/ 232 w 300"/>
                <a:gd name="T47" fmla="*/ 0 h 196"/>
                <a:gd name="T48" fmla="*/ 214 w 300"/>
                <a:gd name="T49" fmla="*/ 2 h 196"/>
                <a:gd name="T50" fmla="*/ 184 w 300"/>
                <a:gd name="T51" fmla="*/ 18 h 196"/>
                <a:gd name="T52" fmla="*/ 172 w 300"/>
                <a:gd name="T53" fmla="*/ 32 h 196"/>
                <a:gd name="T54" fmla="*/ 162 w 300"/>
                <a:gd name="T55" fmla="*/ 16 h 196"/>
                <a:gd name="T56" fmla="*/ 150 w 300"/>
                <a:gd name="T57" fmla="*/ 8 h 196"/>
                <a:gd name="T58" fmla="*/ 116 w 300"/>
                <a:gd name="T59" fmla="*/ 0 h 196"/>
                <a:gd name="T60" fmla="*/ 100 w 300"/>
                <a:gd name="T61" fmla="*/ 2 h 196"/>
                <a:gd name="T62" fmla="*/ 72 w 300"/>
                <a:gd name="T63" fmla="*/ 18 h 196"/>
                <a:gd name="T64" fmla="*/ 62 w 300"/>
                <a:gd name="T65" fmla="*/ 32 h 196"/>
                <a:gd name="T66" fmla="*/ 0 w 300"/>
                <a:gd name="T67" fmla="*/ 6 h 196"/>
                <a:gd name="T68" fmla="*/ 0 w 300"/>
                <a:gd name="T69" fmla="*/ 196 h 1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0"/>
                <a:gd name="T106" fmla="*/ 0 h 196"/>
                <a:gd name="T107" fmla="*/ 300 w 300"/>
                <a:gd name="T108" fmla="*/ 196 h 19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0" h="196">
                  <a:moveTo>
                    <a:pt x="0" y="196"/>
                  </a:moveTo>
                  <a:lnTo>
                    <a:pt x="64" y="196"/>
                  </a:lnTo>
                  <a:lnTo>
                    <a:pt x="64" y="104"/>
                  </a:lnTo>
                  <a:lnTo>
                    <a:pt x="64" y="80"/>
                  </a:lnTo>
                  <a:lnTo>
                    <a:pt x="68" y="70"/>
                  </a:lnTo>
                  <a:lnTo>
                    <a:pt x="70" y="64"/>
                  </a:lnTo>
                  <a:lnTo>
                    <a:pt x="76" y="58"/>
                  </a:lnTo>
                  <a:lnTo>
                    <a:pt x="80" y="54"/>
                  </a:lnTo>
                  <a:lnTo>
                    <a:pt x="88" y="52"/>
                  </a:lnTo>
                  <a:lnTo>
                    <a:pt x="96" y="52"/>
                  </a:lnTo>
                  <a:lnTo>
                    <a:pt x="100" y="52"/>
                  </a:lnTo>
                  <a:lnTo>
                    <a:pt x="106" y="54"/>
                  </a:lnTo>
                  <a:lnTo>
                    <a:pt x="110" y="58"/>
                  </a:lnTo>
                  <a:lnTo>
                    <a:pt x="114" y="62"/>
                  </a:lnTo>
                  <a:lnTo>
                    <a:pt x="118" y="74"/>
                  </a:lnTo>
                  <a:lnTo>
                    <a:pt x="118" y="88"/>
                  </a:lnTo>
                  <a:lnTo>
                    <a:pt x="118" y="196"/>
                  </a:lnTo>
                  <a:lnTo>
                    <a:pt x="182" y="196"/>
                  </a:lnTo>
                  <a:lnTo>
                    <a:pt x="182" y="104"/>
                  </a:lnTo>
                  <a:lnTo>
                    <a:pt x="182" y="82"/>
                  </a:lnTo>
                  <a:lnTo>
                    <a:pt x="184" y="74"/>
                  </a:lnTo>
                  <a:lnTo>
                    <a:pt x="186" y="66"/>
                  </a:lnTo>
                  <a:lnTo>
                    <a:pt x="190" y="60"/>
                  </a:lnTo>
                  <a:lnTo>
                    <a:pt x="194" y="56"/>
                  </a:lnTo>
                  <a:lnTo>
                    <a:pt x="202" y="52"/>
                  </a:lnTo>
                  <a:lnTo>
                    <a:pt x="210" y="52"/>
                  </a:lnTo>
                  <a:lnTo>
                    <a:pt x="216" y="52"/>
                  </a:lnTo>
                  <a:lnTo>
                    <a:pt x="222" y="54"/>
                  </a:lnTo>
                  <a:lnTo>
                    <a:pt x="226" y="56"/>
                  </a:lnTo>
                  <a:lnTo>
                    <a:pt x="230" y="60"/>
                  </a:lnTo>
                  <a:lnTo>
                    <a:pt x="236" y="70"/>
                  </a:lnTo>
                  <a:lnTo>
                    <a:pt x="236" y="84"/>
                  </a:lnTo>
                  <a:lnTo>
                    <a:pt x="236" y="196"/>
                  </a:lnTo>
                  <a:lnTo>
                    <a:pt x="300" y="196"/>
                  </a:lnTo>
                  <a:lnTo>
                    <a:pt x="300" y="82"/>
                  </a:lnTo>
                  <a:lnTo>
                    <a:pt x="300" y="68"/>
                  </a:lnTo>
                  <a:lnTo>
                    <a:pt x="298" y="54"/>
                  </a:lnTo>
                  <a:lnTo>
                    <a:pt x="294" y="40"/>
                  </a:lnTo>
                  <a:lnTo>
                    <a:pt x="288" y="28"/>
                  </a:lnTo>
                  <a:lnTo>
                    <a:pt x="280" y="16"/>
                  </a:lnTo>
                  <a:lnTo>
                    <a:pt x="268" y="8"/>
                  </a:lnTo>
                  <a:lnTo>
                    <a:pt x="252" y="2"/>
                  </a:lnTo>
                  <a:lnTo>
                    <a:pt x="232" y="0"/>
                  </a:lnTo>
                  <a:lnTo>
                    <a:pt x="214" y="2"/>
                  </a:lnTo>
                  <a:lnTo>
                    <a:pt x="198" y="8"/>
                  </a:lnTo>
                  <a:lnTo>
                    <a:pt x="184" y="18"/>
                  </a:lnTo>
                  <a:lnTo>
                    <a:pt x="172" y="32"/>
                  </a:lnTo>
                  <a:lnTo>
                    <a:pt x="168" y="24"/>
                  </a:lnTo>
                  <a:lnTo>
                    <a:pt x="162" y="16"/>
                  </a:lnTo>
                  <a:lnTo>
                    <a:pt x="156" y="12"/>
                  </a:lnTo>
                  <a:lnTo>
                    <a:pt x="150" y="8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100" y="2"/>
                  </a:lnTo>
                  <a:lnTo>
                    <a:pt x="84" y="8"/>
                  </a:lnTo>
                  <a:lnTo>
                    <a:pt x="72" y="18"/>
                  </a:lnTo>
                  <a:lnTo>
                    <a:pt x="62" y="32"/>
                  </a:lnTo>
                  <a:lnTo>
                    <a:pt x="62" y="6"/>
                  </a:lnTo>
                  <a:lnTo>
                    <a:pt x="0" y="6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4"/>
            <p:cNvSpPr>
              <a:spLocks noEditPoints="1"/>
            </p:cNvSpPr>
            <p:nvPr/>
          </p:nvSpPr>
          <p:spPr bwMode="auto">
            <a:xfrm>
              <a:off x="3132" y="3056"/>
              <a:ext cx="204" cy="202"/>
            </a:xfrm>
            <a:custGeom>
              <a:avLst/>
              <a:gdLst>
                <a:gd name="T0" fmla="*/ 64 w 204"/>
                <a:gd name="T1" fmla="*/ 82 h 202"/>
                <a:gd name="T2" fmla="*/ 72 w 204"/>
                <a:gd name="T3" fmla="*/ 60 h 202"/>
                <a:gd name="T4" fmla="*/ 82 w 204"/>
                <a:gd name="T5" fmla="*/ 48 h 202"/>
                <a:gd name="T6" fmla="*/ 96 w 204"/>
                <a:gd name="T7" fmla="*/ 44 h 202"/>
                <a:gd name="T8" fmla="*/ 104 w 204"/>
                <a:gd name="T9" fmla="*/ 42 h 202"/>
                <a:gd name="T10" fmla="*/ 118 w 204"/>
                <a:gd name="T11" fmla="*/ 46 h 202"/>
                <a:gd name="T12" fmla="*/ 130 w 204"/>
                <a:gd name="T13" fmla="*/ 54 h 202"/>
                <a:gd name="T14" fmla="*/ 138 w 204"/>
                <a:gd name="T15" fmla="*/ 66 h 202"/>
                <a:gd name="T16" fmla="*/ 140 w 204"/>
                <a:gd name="T17" fmla="*/ 82 h 202"/>
                <a:gd name="T18" fmla="*/ 64 w 204"/>
                <a:gd name="T19" fmla="*/ 82 h 202"/>
                <a:gd name="T20" fmla="*/ 204 w 204"/>
                <a:gd name="T21" fmla="*/ 116 h 202"/>
                <a:gd name="T22" fmla="*/ 198 w 204"/>
                <a:gd name="T23" fmla="*/ 72 h 202"/>
                <a:gd name="T24" fmla="*/ 180 w 204"/>
                <a:gd name="T25" fmla="*/ 34 h 202"/>
                <a:gd name="T26" fmla="*/ 158 w 204"/>
                <a:gd name="T27" fmla="*/ 14 h 202"/>
                <a:gd name="T28" fmla="*/ 138 w 204"/>
                <a:gd name="T29" fmla="*/ 6 h 202"/>
                <a:gd name="T30" fmla="*/ 116 w 204"/>
                <a:gd name="T31" fmla="*/ 0 h 202"/>
                <a:gd name="T32" fmla="*/ 104 w 204"/>
                <a:gd name="T33" fmla="*/ 0 h 202"/>
                <a:gd name="T34" fmla="*/ 64 w 204"/>
                <a:gd name="T35" fmla="*/ 8 h 202"/>
                <a:gd name="T36" fmla="*/ 30 w 204"/>
                <a:gd name="T37" fmla="*/ 28 h 202"/>
                <a:gd name="T38" fmla="*/ 8 w 204"/>
                <a:gd name="T39" fmla="*/ 60 h 202"/>
                <a:gd name="T40" fmla="*/ 0 w 204"/>
                <a:gd name="T41" fmla="*/ 100 h 202"/>
                <a:gd name="T42" fmla="*/ 2 w 204"/>
                <a:gd name="T43" fmla="*/ 124 h 202"/>
                <a:gd name="T44" fmla="*/ 18 w 204"/>
                <a:gd name="T45" fmla="*/ 162 h 202"/>
                <a:gd name="T46" fmla="*/ 44 w 204"/>
                <a:gd name="T47" fmla="*/ 188 h 202"/>
                <a:gd name="T48" fmla="*/ 82 w 204"/>
                <a:gd name="T49" fmla="*/ 200 h 202"/>
                <a:gd name="T50" fmla="*/ 106 w 204"/>
                <a:gd name="T51" fmla="*/ 202 h 202"/>
                <a:gd name="T52" fmla="*/ 136 w 204"/>
                <a:gd name="T53" fmla="*/ 198 h 202"/>
                <a:gd name="T54" fmla="*/ 164 w 204"/>
                <a:gd name="T55" fmla="*/ 188 h 202"/>
                <a:gd name="T56" fmla="*/ 186 w 204"/>
                <a:gd name="T57" fmla="*/ 168 h 202"/>
                <a:gd name="T58" fmla="*/ 200 w 204"/>
                <a:gd name="T59" fmla="*/ 140 h 202"/>
                <a:gd name="T60" fmla="*/ 142 w 204"/>
                <a:gd name="T61" fmla="*/ 140 h 202"/>
                <a:gd name="T62" fmla="*/ 128 w 204"/>
                <a:gd name="T63" fmla="*/ 154 h 202"/>
                <a:gd name="T64" fmla="*/ 106 w 204"/>
                <a:gd name="T65" fmla="*/ 160 h 202"/>
                <a:gd name="T66" fmla="*/ 96 w 204"/>
                <a:gd name="T67" fmla="*/ 160 h 202"/>
                <a:gd name="T68" fmla="*/ 82 w 204"/>
                <a:gd name="T69" fmla="*/ 154 h 202"/>
                <a:gd name="T70" fmla="*/ 70 w 204"/>
                <a:gd name="T71" fmla="*/ 142 h 202"/>
                <a:gd name="T72" fmla="*/ 64 w 204"/>
                <a:gd name="T73" fmla="*/ 126 h 202"/>
                <a:gd name="T74" fmla="*/ 204 w 204"/>
                <a:gd name="T75" fmla="*/ 116 h 2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4"/>
                <a:gd name="T115" fmla="*/ 0 h 202"/>
                <a:gd name="T116" fmla="*/ 204 w 204"/>
                <a:gd name="T117" fmla="*/ 202 h 2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4" h="202">
                  <a:moveTo>
                    <a:pt x="64" y="82"/>
                  </a:moveTo>
                  <a:lnTo>
                    <a:pt x="64" y="82"/>
                  </a:lnTo>
                  <a:lnTo>
                    <a:pt x="68" y="66"/>
                  </a:lnTo>
                  <a:lnTo>
                    <a:pt x="72" y="60"/>
                  </a:lnTo>
                  <a:lnTo>
                    <a:pt x="76" y="54"/>
                  </a:lnTo>
                  <a:lnTo>
                    <a:pt x="82" y="48"/>
                  </a:lnTo>
                  <a:lnTo>
                    <a:pt x="88" y="46"/>
                  </a:lnTo>
                  <a:lnTo>
                    <a:pt x="96" y="44"/>
                  </a:lnTo>
                  <a:lnTo>
                    <a:pt x="104" y="42"/>
                  </a:lnTo>
                  <a:lnTo>
                    <a:pt x="112" y="44"/>
                  </a:lnTo>
                  <a:lnTo>
                    <a:pt x="118" y="46"/>
                  </a:lnTo>
                  <a:lnTo>
                    <a:pt x="124" y="50"/>
                  </a:lnTo>
                  <a:lnTo>
                    <a:pt x="130" y="54"/>
                  </a:lnTo>
                  <a:lnTo>
                    <a:pt x="134" y="60"/>
                  </a:lnTo>
                  <a:lnTo>
                    <a:pt x="138" y="66"/>
                  </a:lnTo>
                  <a:lnTo>
                    <a:pt x="140" y="74"/>
                  </a:lnTo>
                  <a:lnTo>
                    <a:pt x="140" y="82"/>
                  </a:lnTo>
                  <a:lnTo>
                    <a:pt x="64" y="82"/>
                  </a:lnTo>
                  <a:close/>
                  <a:moveTo>
                    <a:pt x="204" y="116"/>
                  </a:moveTo>
                  <a:lnTo>
                    <a:pt x="204" y="116"/>
                  </a:lnTo>
                  <a:lnTo>
                    <a:pt x="202" y="94"/>
                  </a:lnTo>
                  <a:lnTo>
                    <a:pt x="198" y="72"/>
                  </a:lnTo>
                  <a:lnTo>
                    <a:pt x="192" y="52"/>
                  </a:lnTo>
                  <a:lnTo>
                    <a:pt x="180" y="34"/>
                  </a:lnTo>
                  <a:lnTo>
                    <a:pt x="166" y="20"/>
                  </a:lnTo>
                  <a:lnTo>
                    <a:pt x="158" y="14"/>
                  </a:lnTo>
                  <a:lnTo>
                    <a:pt x="148" y="10"/>
                  </a:lnTo>
                  <a:lnTo>
                    <a:pt x="138" y="6"/>
                  </a:lnTo>
                  <a:lnTo>
                    <a:pt x="128" y="2"/>
                  </a:lnTo>
                  <a:lnTo>
                    <a:pt x="116" y="0"/>
                  </a:lnTo>
                  <a:lnTo>
                    <a:pt x="104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6"/>
                  </a:lnTo>
                  <a:lnTo>
                    <a:pt x="30" y="28"/>
                  </a:lnTo>
                  <a:lnTo>
                    <a:pt x="18" y="44"/>
                  </a:lnTo>
                  <a:lnTo>
                    <a:pt x="8" y="60"/>
                  </a:lnTo>
                  <a:lnTo>
                    <a:pt x="2" y="80"/>
                  </a:lnTo>
                  <a:lnTo>
                    <a:pt x="0" y="100"/>
                  </a:lnTo>
                  <a:lnTo>
                    <a:pt x="2" y="124"/>
                  </a:lnTo>
                  <a:lnTo>
                    <a:pt x="8" y="144"/>
                  </a:lnTo>
                  <a:lnTo>
                    <a:pt x="18" y="162"/>
                  </a:lnTo>
                  <a:lnTo>
                    <a:pt x="30" y="176"/>
                  </a:lnTo>
                  <a:lnTo>
                    <a:pt x="44" y="188"/>
                  </a:lnTo>
                  <a:lnTo>
                    <a:pt x="62" y="196"/>
                  </a:lnTo>
                  <a:lnTo>
                    <a:pt x="82" y="200"/>
                  </a:lnTo>
                  <a:lnTo>
                    <a:pt x="106" y="202"/>
                  </a:lnTo>
                  <a:lnTo>
                    <a:pt x="122" y="202"/>
                  </a:lnTo>
                  <a:lnTo>
                    <a:pt x="136" y="198"/>
                  </a:lnTo>
                  <a:lnTo>
                    <a:pt x="150" y="194"/>
                  </a:lnTo>
                  <a:lnTo>
                    <a:pt x="164" y="188"/>
                  </a:lnTo>
                  <a:lnTo>
                    <a:pt x="176" y="178"/>
                  </a:lnTo>
                  <a:lnTo>
                    <a:pt x="186" y="168"/>
                  </a:lnTo>
                  <a:lnTo>
                    <a:pt x="194" y="154"/>
                  </a:lnTo>
                  <a:lnTo>
                    <a:pt x="200" y="140"/>
                  </a:lnTo>
                  <a:lnTo>
                    <a:pt x="142" y="140"/>
                  </a:lnTo>
                  <a:lnTo>
                    <a:pt x="136" y="148"/>
                  </a:lnTo>
                  <a:lnTo>
                    <a:pt x="128" y="154"/>
                  </a:lnTo>
                  <a:lnTo>
                    <a:pt x="118" y="158"/>
                  </a:lnTo>
                  <a:lnTo>
                    <a:pt x="106" y="160"/>
                  </a:lnTo>
                  <a:lnTo>
                    <a:pt x="96" y="160"/>
                  </a:lnTo>
                  <a:lnTo>
                    <a:pt x="88" y="158"/>
                  </a:lnTo>
                  <a:lnTo>
                    <a:pt x="82" y="154"/>
                  </a:lnTo>
                  <a:lnTo>
                    <a:pt x="74" y="148"/>
                  </a:lnTo>
                  <a:lnTo>
                    <a:pt x="70" y="142"/>
                  </a:lnTo>
                  <a:lnTo>
                    <a:pt x="66" y="134"/>
                  </a:lnTo>
                  <a:lnTo>
                    <a:pt x="64" y="126"/>
                  </a:lnTo>
                  <a:lnTo>
                    <a:pt x="64" y="116"/>
                  </a:lnTo>
                  <a:lnTo>
                    <a:pt x="204" y="116"/>
                  </a:lnTo>
                  <a:close/>
                </a:path>
              </a:pathLst>
            </a:custGeom>
            <a:solidFill>
              <a:srgbClr val="433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5"/>
            <p:cNvSpPr>
              <a:spLocks/>
            </p:cNvSpPr>
            <p:nvPr/>
          </p:nvSpPr>
          <p:spPr bwMode="auto">
            <a:xfrm>
              <a:off x="508" y="2670"/>
              <a:ext cx="698" cy="946"/>
            </a:xfrm>
            <a:custGeom>
              <a:avLst/>
              <a:gdLst>
                <a:gd name="T0" fmla="*/ 28 w 698"/>
                <a:gd name="T1" fmla="*/ 260 h 946"/>
                <a:gd name="T2" fmla="*/ 56 w 698"/>
                <a:gd name="T3" fmla="*/ 298 h 946"/>
                <a:gd name="T4" fmla="*/ 86 w 698"/>
                <a:gd name="T5" fmla="*/ 330 h 946"/>
                <a:gd name="T6" fmla="*/ 118 w 698"/>
                <a:gd name="T7" fmla="*/ 358 h 946"/>
                <a:gd name="T8" fmla="*/ 152 w 698"/>
                <a:gd name="T9" fmla="*/ 380 h 946"/>
                <a:gd name="T10" fmla="*/ 190 w 698"/>
                <a:gd name="T11" fmla="*/ 396 h 946"/>
                <a:gd name="T12" fmla="*/ 230 w 698"/>
                <a:gd name="T13" fmla="*/ 408 h 946"/>
                <a:gd name="T14" fmla="*/ 274 w 698"/>
                <a:gd name="T15" fmla="*/ 416 h 946"/>
                <a:gd name="T16" fmla="*/ 320 w 698"/>
                <a:gd name="T17" fmla="*/ 418 h 946"/>
                <a:gd name="T18" fmla="*/ 358 w 698"/>
                <a:gd name="T19" fmla="*/ 416 h 946"/>
                <a:gd name="T20" fmla="*/ 432 w 698"/>
                <a:gd name="T21" fmla="*/ 398 h 946"/>
                <a:gd name="T22" fmla="*/ 498 w 698"/>
                <a:gd name="T23" fmla="*/ 364 h 946"/>
                <a:gd name="T24" fmla="*/ 554 w 698"/>
                <a:gd name="T25" fmla="*/ 318 h 946"/>
                <a:gd name="T26" fmla="*/ 602 w 698"/>
                <a:gd name="T27" fmla="*/ 260 h 946"/>
                <a:gd name="T28" fmla="*/ 636 w 698"/>
                <a:gd name="T29" fmla="*/ 196 h 946"/>
                <a:gd name="T30" fmla="*/ 658 w 698"/>
                <a:gd name="T31" fmla="*/ 124 h 946"/>
                <a:gd name="T32" fmla="*/ 662 w 698"/>
                <a:gd name="T33" fmla="*/ 50 h 946"/>
                <a:gd name="T34" fmla="*/ 650 w 698"/>
                <a:gd name="T35" fmla="*/ 0 h 946"/>
                <a:gd name="T36" fmla="*/ 668 w 698"/>
                <a:gd name="T37" fmla="*/ 32 h 946"/>
                <a:gd name="T38" fmla="*/ 690 w 698"/>
                <a:gd name="T39" fmla="*/ 98 h 946"/>
                <a:gd name="T40" fmla="*/ 698 w 698"/>
                <a:gd name="T41" fmla="*/ 170 h 946"/>
                <a:gd name="T42" fmla="*/ 690 w 698"/>
                <a:gd name="T43" fmla="*/ 240 h 946"/>
                <a:gd name="T44" fmla="*/ 670 w 698"/>
                <a:gd name="T45" fmla="*/ 308 h 946"/>
                <a:gd name="T46" fmla="*/ 636 w 698"/>
                <a:gd name="T47" fmla="*/ 372 h 946"/>
                <a:gd name="T48" fmla="*/ 592 w 698"/>
                <a:gd name="T49" fmla="*/ 428 h 946"/>
                <a:gd name="T50" fmla="*/ 538 w 698"/>
                <a:gd name="T51" fmla="*/ 472 h 946"/>
                <a:gd name="T52" fmla="*/ 508 w 698"/>
                <a:gd name="T53" fmla="*/ 490 h 946"/>
                <a:gd name="T54" fmla="*/ 568 w 698"/>
                <a:gd name="T55" fmla="*/ 534 h 946"/>
                <a:gd name="T56" fmla="*/ 618 w 698"/>
                <a:gd name="T57" fmla="*/ 590 h 946"/>
                <a:gd name="T58" fmla="*/ 654 w 698"/>
                <a:gd name="T59" fmla="*/ 656 h 946"/>
                <a:gd name="T60" fmla="*/ 674 w 698"/>
                <a:gd name="T61" fmla="*/ 732 h 946"/>
                <a:gd name="T62" fmla="*/ 662 w 698"/>
                <a:gd name="T63" fmla="*/ 712 h 946"/>
                <a:gd name="T64" fmla="*/ 636 w 698"/>
                <a:gd name="T65" fmla="*/ 674 h 946"/>
                <a:gd name="T66" fmla="*/ 608 w 698"/>
                <a:gd name="T67" fmla="*/ 642 h 946"/>
                <a:gd name="T68" fmla="*/ 576 w 698"/>
                <a:gd name="T69" fmla="*/ 614 h 946"/>
                <a:gd name="T70" fmla="*/ 542 w 698"/>
                <a:gd name="T71" fmla="*/ 592 h 946"/>
                <a:gd name="T72" fmla="*/ 504 w 698"/>
                <a:gd name="T73" fmla="*/ 576 h 946"/>
                <a:gd name="T74" fmla="*/ 462 w 698"/>
                <a:gd name="T75" fmla="*/ 564 h 946"/>
                <a:gd name="T76" fmla="*/ 418 w 698"/>
                <a:gd name="T77" fmla="*/ 556 h 946"/>
                <a:gd name="T78" fmla="*/ 394 w 698"/>
                <a:gd name="T79" fmla="*/ 554 h 946"/>
                <a:gd name="T80" fmla="*/ 318 w 698"/>
                <a:gd name="T81" fmla="*/ 558 h 946"/>
                <a:gd name="T82" fmla="*/ 248 w 698"/>
                <a:gd name="T83" fmla="*/ 578 h 946"/>
                <a:gd name="T84" fmla="*/ 182 w 698"/>
                <a:gd name="T85" fmla="*/ 614 h 946"/>
                <a:gd name="T86" fmla="*/ 126 w 698"/>
                <a:gd name="T87" fmla="*/ 662 h 946"/>
                <a:gd name="T88" fmla="*/ 82 w 698"/>
                <a:gd name="T89" fmla="*/ 720 h 946"/>
                <a:gd name="T90" fmla="*/ 48 w 698"/>
                <a:gd name="T91" fmla="*/ 786 h 946"/>
                <a:gd name="T92" fmla="*/ 30 w 698"/>
                <a:gd name="T93" fmla="*/ 858 h 946"/>
                <a:gd name="T94" fmla="*/ 30 w 698"/>
                <a:gd name="T95" fmla="*/ 934 h 946"/>
                <a:gd name="T96" fmla="*/ 36 w 698"/>
                <a:gd name="T97" fmla="*/ 946 h 946"/>
                <a:gd name="T98" fmla="*/ 10 w 698"/>
                <a:gd name="T99" fmla="*/ 884 h 946"/>
                <a:gd name="T100" fmla="*/ 0 w 698"/>
                <a:gd name="T101" fmla="*/ 816 h 946"/>
                <a:gd name="T102" fmla="*/ 4 w 698"/>
                <a:gd name="T103" fmla="*/ 748 h 946"/>
                <a:gd name="T104" fmla="*/ 20 w 698"/>
                <a:gd name="T105" fmla="*/ 682 h 946"/>
                <a:gd name="T106" fmla="*/ 48 w 698"/>
                <a:gd name="T107" fmla="*/ 620 h 946"/>
                <a:gd name="T108" fmla="*/ 86 w 698"/>
                <a:gd name="T109" fmla="*/ 562 h 946"/>
                <a:gd name="T110" fmla="*/ 136 w 698"/>
                <a:gd name="T111" fmla="*/ 514 h 946"/>
                <a:gd name="T112" fmla="*/ 192 w 698"/>
                <a:gd name="T113" fmla="*/ 478 h 946"/>
                <a:gd name="T114" fmla="*/ 162 w 698"/>
                <a:gd name="T115" fmla="*/ 458 h 946"/>
                <a:gd name="T116" fmla="*/ 110 w 698"/>
                <a:gd name="T117" fmla="*/ 414 h 946"/>
                <a:gd name="T118" fmla="*/ 68 w 698"/>
                <a:gd name="T119" fmla="*/ 358 h 946"/>
                <a:gd name="T120" fmla="*/ 38 w 698"/>
                <a:gd name="T121" fmla="*/ 294 h 946"/>
                <a:gd name="T122" fmla="*/ 28 w 698"/>
                <a:gd name="T123" fmla="*/ 260 h 94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98"/>
                <a:gd name="T187" fmla="*/ 0 h 946"/>
                <a:gd name="T188" fmla="*/ 698 w 698"/>
                <a:gd name="T189" fmla="*/ 946 h 94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98" h="946">
                  <a:moveTo>
                    <a:pt x="28" y="260"/>
                  </a:moveTo>
                  <a:lnTo>
                    <a:pt x="28" y="260"/>
                  </a:lnTo>
                  <a:lnTo>
                    <a:pt x="42" y="278"/>
                  </a:lnTo>
                  <a:lnTo>
                    <a:pt x="56" y="298"/>
                  </a:lnTo>
                  <a:lnTo>
                    <a:pt x="70" y="314"/>
                  </a:lnTo>
                  <a:lnTo>
                    <a:pt x="86" y="330"/>
                  </a:lnTo>
                  <a:lnTo>
                    <a:pt x="102" y="344"/>
                  </a:lnTo>
                  <a:lnTo>
                    <a:pt x="118" y="358"/>
                  </a:lnTo>
                  <a:lnTo>
                    <a:pt x="134" y="370"/>
                  </a:lnTo>
                  <a:lnTo>
                    <a:pt x="152" y="380"/>
                  </a:lnTo>
                  <a:lnTo>
                    <a:pt x="170" y="388"/>
                  </a:lnTo>
                  <a:lnTo>
                    <a:pt x="190" y="396"/>
                  </a:lnTo>
                  <a:lnTo>
                    <a:pt x="210" y="404"/>
                  </a:lnTo>
                  <a:lnTo>
                    <a:pt x="230" y="408"/>
                  </a:lnTo>
                  <a:lnTo>
                    <a:pt x="252" y="412"/>
                  </a:lnTo>
                  <a:lnTo>
                    <a:pt x="274" y="416"/>
                  </a:lnTo>
                  <a:lnTo>
                    <a:pt x="296" y="418"/>
                  </a:lnTo>
                  <a:lnTo>
                    <a:pt x="320" y="418"/>
                  </a:lnTo>
                  <a:lnTo>
                    <a:pt x="358" y="416"/>
                  </a:lnTo>
                  <a:lnTo>
                    <a:pt x="396" y="408"/>
                  </a:lnTo>
                  <a:lnTo>
                    <a:pt x="432" y="398"/>
                  </a:lnTo>
                  <a:lnTo>
                    <a:pt x="464" y="382"/>
                  </a:lnTo>
                  <a:lnTo>
                    <a:pt x="498" y="364"/>
                  </a:lnTo>
                  <a:lnTo>
                    <a:pt x="526" y="342"/>
                  </a:lnTo>
                  <a:lnTo>
                    <a:pt x="554" y="318"/>
                  </a:lnTo>
                  <a:lnTo>
                    <a:pt x="580" y="290"/>
                  </a:lnTo>
                  <a:lnTo>
                    <a:pt x="602" y="260"/>
                  </a:lnTo>
                  <a:lnTo>
                    <a:pt x="620" y="228"/>
                  </a:lnTo>
                  <a:lnTo>
                    <a:pt x="636" y="196"/>
                  </a:lnTo>
                  <a:lnTo>
                    <a:pt x="648" y="160"/>
                  </a:lnTo>
                  <a:lnTo>
                    <a:pt x="658" y="124"/>
                  </a:lnTo>
                  <a:lnTo>
                    <a:pt x="662" y="88"/>
                  </a:lnTo>
                  <a:lnTo>
                    <a:pt x="662" y="50"/>
                  </a:lnTo>
                  <a:lnTo>
                    <a:pt x="658" y="12"/>
                  </a:lnTo>
                  <a:lnTo>
                    <a:pt x="650" y="0"/>
                  </a:lnTo>
                  <a:lnTo>
                    <a:pt x="668" y="32"/>
                  </a:lnTo>
                  <a:lnTo>
                    <a:pt x="682" y="64"/>
                  </a:lnTo>
                  <a:lnTo>
                    <a:pt x="690" y="98"/>
                  </a:lnTo>
                  <a:lnTo>
                    <a:pt x="696" y="134"/>
                  </a:lnTo>
                  <a:lnTo>
                    <a:pt x="698" y="170"/>
                  </a:lnTo>
                  <a:lnTo>
                    <a:pt x="696" y="204"/>
                  </a:lnTo>
                  <a:lnTo>
                    <a:pt x="690" y="240"/>
                  </a:lnTo>
                  <a:lnTo>
                    <a:pt x="682" y="274"/>
                  </a:lnTo>
                  <a:lnTo>
                    <a:pt x="670" y="308"/>
                  </a:lnTo>
                  <a:lnTo>
                    <a:pt x="654" y="340"/>
                  </a:lnTo>
                  <a:lnTo>
                    <a:pt x="636" y="372"/>
                  </a:lnTo>
                  <a:lnTo>
                    <a:pt x="616" y="400"/>
                  </a:lnTo>
                  <a:lnTo>
                    <a:pt x="592" y="428"/>
                  </a:lnTo>
                  <a:lnTo>
                    <a:pt x="566" y="452"/>
                  </a:lnTo>
                  <a:lnTo>
                    <a:pt x="538" y="472"/>
                  </a:lnTo>
                  <a:lnTo>
                    <a:pt x="508" y="490"/>
                  </a:lnTo>
                  <a:lnTo>
                    <a:pt x="538" y="510"/>
                  </a:lnTo>
                  <a:lnTo>
                    <a:pt x="568" y="534"/>
                  </a:lnTo>
                  <a:lnTo>
                    <a:pt x="594" y="562"/>
                  </a:lnTo>
                  <a:lnTo>
                    <a:pt x="618" y="590"/>
                  </a:lnTo>
                  <a:lnTo>
                    <a:pt x="638" y="622"/>
                  </a:lnTo>
                  <a:lnTo>
                    <a:pt x="654" y="656"/>
                  </a:lnTo>
                  <a:lnTo>
                    <a:pt x="666" y="694"/>
                  </a:lnTo>
                  <a:lnTo>
                    <a:pt x="674" y="732"/>
                  </a:lnTo>
                  <a:lnTo>
                    <a:pt x="662" y="712"/>
                  </a:lnTo>
                  <a:lnTo>
                    <a:pt x="650" y="692"/>
                  </a:lnTo>
                  <a:lnTo>
                    <a:pt x="636" y="674"/>
                  </a:lnTo>
                  <a:lnTo>
                    <a:pt x="622" y="658"/>
                  </a:lnTo>
                  <a:lnTo>
                    <a:pt x="608" y="642"/>
                  </a:lnTo>
                  <a:lnTo>
                    <a:pt x="592" y="628"/>
                  </a:lnTo>
                  <a:lnTo>
                    <a:pt x="576" y="614"/>
                  </a:lnTo>
                  <a:lnTo>
                    <a:pt x="560" y="604"/>
                  </a:lnTo>
                  <a:lnTo>
                    <a:pt x="542" y="592"/>
                  </a:lnTo>
                  <a:lnTo>
                    <a:pt x="524" y="584"/>
                  </a:lnTo>
                  <a:lnTo>
                    <a:pt x="504" y="576"/>
                  </a:lnTo>
                  <a:lnTo>
                    <a:pt x="484" y="568"/>
                  </a:lnTo>
                  <a:lnTo>
                    <a:pt x="462" y="564"/>
                  </a:lnTo>
                  <a:lnTo>
                    <a:pt x="440" y="558"/>
                  </a:lnTo>
                  <a:lnTo>
                    <a:pt x="418" y="556"/>
                  </a:lnTo>
                  <a:lnTo>
                    <a:pt x="394" y="554"/>
                  </a:lnTo>
                  <a:lnTo>
                    <a:pt x="356" y="554"/>
                  </a:lnTo>
                  <a:lnTo>
                    <a:pt x="318" y="558"/>
                  </a:lnTo>
                  <a:lnTo>
                    <a:pt x="282" y="566"/>
                  </a:lnTo>
                  <a:lnTo>
                    <a:pt x="248" y="578"/>
                  </a:lnTo>
                  <a:lnTo>
                    <a:pt x="214" y="594"/>
                  </a:lnTo>
                  <a:lnTo>
                    <a:pt x="182" y="614"/>
                  </a:lnTo>
                  <a:lnTo>
                    <a:pt x="154" y="636"/>
                  </a:lnTo>
                  <a:lnTo>
                    <a:pt x="126" y="662"/>
                  </a:lnTo>
                  <a:lnTo>
                    <a:pt x="102" y="690"/>
                  </a:lnTo>
                  <a:lnTo>
                    <a:pt x="82" y="720"/>
                  </a:lnTo>
                  <a:lnTo>
                    <a:pt x="64" y="752"/>
                  </a:lnTo>
                  <a:lnTo>
                    <a:pt x="48" y="786"/>
                  </a:lnTo>
                  <a:lnTo>
                    <a:pt x="38" y="822"/>
                  </a:lnTo>
                  <a:lnTo>
                    <a:pt x="30" y="858"/>
                  </a:lnTo>
                  <a:lnTo>
                    <a:pt x="28" y="896"/>
                  </a:lnTo>
                  <a:lnTo>
                    <a:pt x="30" y="934"/>
                  </a:lnTo>
                  <a:lnTo>
                    <a:pt x="36" y="946"/>
                  </a:lnTo>
                  <a:lnTo>
                    <a:pt x="22" y="916"/>
                  </a:lnTo>
                  <a:lnTo>
                    <a:pt x="10" y="884"/>
                  </a:lnTo>
                  <a:lnTo>
                    <a:pt x="4" y="850"/>
                  </a:lnTo>
                  <a:lnTo>
                    <a:pt x="0" y="816"/>
                  </a:lnTo>
                  <a:lnTo>
                    <a:pt x="0" y="782"/>
                  </a:lnTo>
                  <a:lnTo>
                    <a:pt x="4" y="748"/>
                  </a:lnTo>
                  <a:lnTo>
                    <a:pt x="10" y="714"/>
                  </a:lnTo>
                  <a:lnTo>
                    <a:pt x="20" y="682"/>
                  </a:lnTo>
                  <a:lnTo>
                    <a:pt x="32" y="650"/>
                  </a:lnTo>
                  <a:lnTo>
                    <a:pt x="48" y="620"/>
                  </a:lnTo>
                  <a:lnTo>
                    <a:pt x="66" y="590"/>
                  </a:lnTo>
                  <a:lnTo>
                    <a:pt x="86" y="562"/>
                  </a:lnTo>
                  <a:lnTo>
                    <a:pt x="110" y="538"/>
                  </a:lnTo>
                  <a:lnTo>
                    <a:pt x="136" y="514"/>
                  </a:lnTo>
                  <a:lnTo>
                    <a:pt x="162" y="494"/>
                  </a:lnTo>
                  <a:lnTo>
                    <a:pt x="192" y="478"/>
                  </a:lnTo>
                  <a:lnTo>
                    <a:pt x="162" y="458"/>
                  </a:lnTo>
                  <a:lnTo>
                    <a:pt x="136" y="438"/>
                  </a:lnTo>
                  <a:lnTo>
                    <a:pt x="110" y="414"/>
                  </a:lnTo>
                  <a:lnTo>
                    <a:pt x="88" y="388"/>
                  </a:lnTo>
                  <a:lnTo>
                    <a:pt x="68" y="358"/>
                  </a:lnTo>
                  <a:lnTo>
                    <a:pt x="52" y="328"/>
                  </a:lnTo>
                  <a:lnTo>
                    <a:pt x="38" y="294"/>
                  </a:lnTo>
                  <a:lnTo>
                    <a:pt x="28" y="260"/>
                  </a:lnTo>
                  <a:close/>
                </a:path>
              </a:pathLst>
            </a:custGeom>
            <a:solidFill>
              <a:srgbClr val="96D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Rectangle 37" descr="SPE Logo"/>
          <p:cNvSpPr>
            <a:spLocks noChangeAspect="1" noChangeArrowheads="1"/>
          </p:cNvSpPr>
          <p:nvPr/>
        </p:nvSpPr>
        <p:spPr bwMode="auto">
          <a:xfrm>
            <a:off x="1722438" y="5046663"/>
            <a:ext cx="2057400" cy="9175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cmpd="dbl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9" name="Rectangle 6" descr="12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1"/>
            <a:ext cx="82296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3200" b="1" i="1" dirty="0">
                <a:solidFill>
                  <a:srgbClr val="003676"/>
                </a:solidFill>
                <a:latin typeface="Times New Roman" pitchFamily="18" charset="0"/>
                <a:cs typeface="Times New Roman" pitchFamily="18" charset="0"/>
              </a:rPr>
              <a:t>" Success is the ability to go from one failure to another with no loss of </a:t>
            </a:r>
            <a:r>
              <a:rPr lang="en-US" sz="3200" b="1" i="1" dirty="0" smtClean="0">
                <a:solidFill>
                  <a:srgbClr val="003676"/>
                </a:solidFill>
                <a:latin typeface="Times New Roman" pitchFamily="18" charset="0"/>
                <a:cs typeface="Times New Roman" pitchFamily="18" charset="0"/>
              </a:rPr>
              <a:t>enthusiasm", </a:t>
            </a:r>
            <a:endParaRPr lang="en-US" sz="3200" b="1" i="1" dirty="0">
              <a:solidFill>
                <a:srgbClr val="00367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  <a:buNone/>
            </a:pPr>
            <a:r>
              <a:rPr lang="en-US" sz="2400" dirty="0">
                <a:solidFill>
                  <a:srgbClr val="003676"/>
                </a:solidFill>
              </a:rPr>
              <a:t>Sir Winston Churchill (1874 - 1965</a:t>
            </a:r>
            <a:r>
              <a:rPr lang="en-US" sz="2400" dirty="0" smtClean="0">
                <a:solidFill>
                  <a:srgbClr val="003676"/>
                </a:solidFill>
              </a:rPr>
              <a:t>)</a:t>
            </a:r>
          </a:p>
          <a:p>
            <a:pPr algn="ctr" rtl="0">
              <a:spcBef>
                <a:spcPct val="50000"/>
              </a:spcBef>
              <a:buNone/>
            </a:pPr>
            <a:endParaRPr lang="en-US" sz="2400" dirty="0" smtClean="0">
              <a:solidFill>
                <a:srgbClr val="003676"/>
              </a:solidFill>
            </a:endParaRPr>
          </a:p>
          <a:p>
            <a:pPr rtl="0">
              <a:spcBef>
                <a:spcPct val="50000"/>
              </a:spcBef>
            </a:pPr>
            <a:endParaRPr lang="en-US" sz="2400" dirty="0">
              <a:solidFill>
                <a:srgbClr val="003676"/>
              </a:solidFill>
            </a:endParaRPr>
          </a:p>
          <a:p>
            <a:pPr rtl="0">
              <a:spcBef>
                <a:spcPct val="50000"/>
              </a:spcBef>
            </a:pPr>
            <a:endParaRPr lang="en-US" sz="2400" dirty="0" smtClean="0">
              <a:solidFill>
                <a:srgbClr val="003676"/>
              </a:solidFill>
            </a:endParaRPr>
          </a:p>
          <a:p>
            <a:pPr rtl="0">
              <a:spcBef>
                <a:spcPct val="50000"/>
              </a:spcBef>
            </a:pPr>
            <a:endParaRPr lang="en-US" sz="2400" dirty="0">
              <a:solidFill>
                <a:srgbClr val="003676"/>
              </a:solidFill>
            </a:endParaRPr>
          </a:p>
          <a:p>
            <a:pPr rtl="0">
              <a:spcBef>
                <a:spcPct val="50000"/>
              </a:spcBef>
            </a:pPr>
            <a:endParaRPr lang="en-US" sz="2400" dirty="0" smtClean="0">
              <a:solidFill>
                <a:srgbClr val="003676"/>
              </a:solidFill>
            </a:endParaRPr>
          </a:p>
          <a:p>
            <a:pPr rtl="0">
              <a:spcBef>
                <a:spcPct val="50000"/>
              </a:spcBef>
            </a:pPr>
            <a:endParaRPr lang="en-US" sz="2400" dirty="0">
              <a:solidFill>
                <a:srgbClr val="003676"/>
              </a:solidFill>
            </a:endParaRPr>
          </a:p>
        </p:txBody>
      </p:sp>
      <p:graphicFrame>
        <p:nvGraphicFramePr>
          <p:cNvPr id="1030" name="Object 7"/>
          <p:cNvGraphicFramePr>
            <a:graphicFrameLocks/>
          </p:cNvGraphicFramePr>
          <p:nvPr/>
        </p:nvGraphicFramePr>
        <p:xfrm>
          <a:off x="5791200" y="3962400"/>
          <a:ext cx="2209800" cy="2438400"/>
        </p:xfrm>
        <a:graphic>
          <a:graphicData uri="http://schemas.openxmlformats.org/presentationml/2006/ole">
            <p:oleObj spid="_x0000_s1030" name="Clip" r:id="rId4" imgW="4898880" imgH="681660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كلية هندسة البترول و التعدين</a:t>
            </a:r>
            <a:endParaRPr lang="en-US" dirty="0"/>
          </a:p>
        </p:txBody>
      </p:sp>
      <p:sp>
        <p:nvSpPr>
          <p:cNvPr id="4" name="Text Box 7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3200" b="1" dirty="0">
                <a:solidFill>
                  <a:srgbClr val="003676"/>
                </a:solidFill>
                <a:latin typeface="Tahoma" pitchFamily="34" charset="0"/>
                <a:cs typeface="Tahoma" pitchFamily="34" charset="0"/>
              </a:rPr>
              <a:t>وشكرا ...</a:t>
            </a:r>
          </a:p>
          <a:p>
            <a:pPr algn="r" rtl="1">
              <a:spcBef>
                <a:spcPct val="50000"/>
              </a:spcBef>
            </a:pPr>
            <a:r>
              <a:rPr lang="en-US" sz="3600" b="1" dirty="0">
                <a:solidFill>
                  <a:srgbClr val="003676"/>
                </a:solidFill>
                <a:latin typeface="Arial Narrow" pitchFamily="34" charset="0"/>
              </a:rPr>
              <a:t>Thank You … !!</a:t>
            </a:r>
          </a:p>
          <a:p>
            <a:pPr algn="r" rtl="1">
              <a:spcBef>
                <a:spcPct val="50000"/>
              </a:spcBef>
            </a:pPr>
            <a:endParaRPr lang="en-US" sz="3600" b="1" dirty="0">
              <a:solidFill>
                <a:srgbClr val="003676"/>
              </a:solidFill>
              <a:latin typeface="Arial Narrow" pitchFamily="34" charset="0"/>
            </a:endParaRPr>
          </a:p>
          <a:p>
            <a:pPr algn="r" rtl="1">
              <a:lnSpc>
                <a:spcPct val="50000"/>
              </a:lnSpc>
              <a:spcBef>
                <a:spcPct val="30000"/>
              </a:spcBef>
            </a:pPr>
            <a:r>
              <a:rPr lang="en-US" sz="3200" dirty="0">
                <a:solidFill>
                  <a:srgbClr val="003676"/>
                </a:solidFill>
                <a:latin typeface="Impact" pitchFamily="34" charset="0"/>
              </a:rPr>
              <a:t>AHMED M. MOSBAH</a:t>
            </a:r>
          </a:p>
          <a:p>
            <a:pPr algn="r" rtl="1">
              <a:lnSpc>
                <a:spcPct val="50000"/>
              </a:lnSpc>
              <a:spcBef>
                <a:spcPct val="30000"/>
              </a:spcBef>
              <a:buNone/>
            </a:pPr>
            <a:r>
              <a:rPr lang="en-US" sz="2800" dirty="0" smtClean="0">
                <a:solidFill>
                  <a:srgbClr val="003676"/>
                </a:solidFill>
                <a:latin typeface="Arial Narrow" pitchFamily="34" charset="0"/>
                <a:hlinkClick r:id="rId4"/>
              </a:rPr>
              <a:t>A_Mosbah@Hotmail.com</a:t>
            </a:r>
            <a:endParaRPr lang="en-US" sz="2800" dirty="0" smtClean="0">
              <a:solidFill>
                <a:srgbClr val="003676"/>
              </a:solidFill>
              <a:latin typeface="Arial Narrow" pitchFamily="34" charset="0"/>
            </a:endParaRPr>
          </a:p>
          <a:p>
            <a:pPr algn="r" rtl="1">
              <a:lnSpc>
                <a:spcPct val="50000"/>
              </a:lnSpc>
              <a:spcBef>
                <a:spcPct val="30000"/>
              </a:spcBef>
              <a:buNone/>
            </a:pPr>
            <a:endParaRPr lang="en-US" sz="2800" dirty="0">
              <a:solidFill>
                <a:srgbClr val="003676"/>
              </a:solidFill>
              <a:latin typeface="Arial Narrow" pitchFamily="34" charset="0"/>
            </a:endParaRPr>
          </a:p>
          <a:p>
            <a:pPr algn="r" rtl="1">
              <a:lnSpc>
                <a:spcPct val="50000"/>
              </a:lnSpc>
              <a:spcBef>
                <a:spcPct val="30000"/>
              </a:spcBef>
              <a:buNone/>
            </a:pPr>
            <a:endParaRPr lang="en-US" sz="2800" dirty="0" smtClean="0">
              <a:solidFill>
                <a:srgbClr val="003676"/>
              </a:solidFill>
              <a:latin typeface="Arial Narrow" pitchFamily="34" charset="0"/>
            </a:endParaRPr>
          </a:p>
          <a:p>
            <a:pPr algn="r" rtl="1">
              <a:lnSpc>
                <a:spcPct val="50000"/>
              </a:lnSpc>
              <a:spcBef>
                <a:spcPct val="30000"/>
              </a:spcBef>
              <a:buNone/>
            </a:pPr>
            <a:endParaRPr lang="en-US" sz="2800" dirty="0">
              <a:solidFill>
                <a:srgbClr val="003676"/>
              </a:solidFill>
              <a:latin typeface="Arial Narrow" pitchFamily="34" charset="0"/>
            </a:endParaRPr>
          </a:p>
          <a:p>
            <a:pPr algn="r" rtl="1">
              <a:lnSpc>
                <a:spcPct val="50000"/>
              </a:lnSpc>
              <a:spcBef>
                <a:spcPct val="30000"/>
              </a:spcBef>
              <a:buNone/>
            </a:pPr>
            <a:endParaRPr lang="en-US" sz="2800" dirty="0" smtClean="0">
              <a:solidFill>
                <a:srgbClr val="003676"/>
              </a:solidFill>
              <a:latin typeface="Arial Narrow" pitchFamily="34" charset="0"/>
            </a:endParaRPr>
          </a:p>
          <a:p>
            <a:pPr algn="r" rtl="1">
              <a:lnSpc>
                <a:spcPct val="50000"/>
              </a:lnSpc>
              <a:spcBef>
                <a:spcPct val="30000"/>
              </a:spcBef>
              <a:buNone/>
            </a:pPr>
            <a:endParaRPr lang="en-US" sz="2800" dirty="0">
              <a:solidFill>
                <a:srgbClr val="003676"/>
              </a:solidFill>
              <a:latin typeface="Arial Narrow" pitchFamily="34" charset="0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219200" y="2209800"/>
          <a:ext cx="2695575" cy="2782888"/>
        </p:xfrm>
        <a:graphic>
          <a:graphicData uri="http://schemas.openxmlformats.org/presentationml/2006/ole">
            <p:oleObj spid="_x0000_s2051" name="Clip" r:id="rId5" imgW="3358800" imgH="3468960" progId="MS_ClipArt_Gallery.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179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Clip Gallery</vt:lpstr>
      <vt:lpstr>Slide 1</vt:lpstr>
      <vt:lpstr>كلية هندسة البترول و التعدين</vt:lpstr>
      <vt:lpstr>كلية هندسة البترول و التعدين</vt:lpstr>
      <vt:lpstr>كلية هندسة البترول و التعدين</vt:lpstr>
      <vt:lpstr>كلية هندسة البترول و التعدين</vt:lpstr>
      <vt:lpstr>كلية هندسة البترول و التعدين</vt:lpstr>
      <vt:lpstr>كلية هندسة البترول و التعدين</vt:lpstr>
      <vt:lpstr>كلية هندسة البترول و التعدين</vt:lpstr>
      <vt:lpstr>كلية هندسة البترول و التعدين</vt:lpstr>
    </vt:vector>
  </TitlesOfParts>
  <Company>Bibliotheca Alexandrina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ICT</dc:creator>
  <cp:lastModifiedBy>ICT</cp:lastModifiedBy>
  <cp:revision>3</cp:revision>
  <dcterms:created xsi:type="dcterms:W3CDTF">2011-07-14T09:16:07Z</dcterms:created>
  <dcterms:modified xsi:type="dcterms:W3CDTF">2011-07-14T09:40:19Z</dcterms:modified>
</cp:coreProperties>
</file>