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1" r:id="rId2"/>
    <p:sldId id="257" r:id="rId3"/>
    <p:sldId id="256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  <p:sldId id="273" r:id="rId16"/>
    <p:sldId id="274" r:id="rId17"/>
    <p:sldId id="275" r:id="rId18"/>
    <p:sldId id="277" r:id="rId19"/>
    <p:sldId id="278" r:id="rId20"/>
    <p:sldId id="276" r:id="rId21"/>
    <p:sldId id="279" r:id="rId22"/>
    <p:sldId id="281" r:id="rId2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507AD-4CC6-4A14-8156-D4CA6E02FF8E}" type="datetimeFigureOut">
              <a:rPr lang="ar-EG" smtClean="0"/>
              <a:pPr/>
              <a:t>11/02/1433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A2491-32B2-4868-B914-9647CC5D079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en-US" dirty="0" smtClean="0"/>
              <a:t>Mobile in silent </a:t>
            </a:r>
            <a:r>
              <a:rPr lang="ar-EG" dirty="0" smtClean="0"/>
              <a:t> </a:t>
            </a:r>
            <a:r>
              <a:rPr lang="en-US" dirty="0" smtClean="0"/>
              <a:t>please</a:t>
            </a:r>
            <a:endParaRPr lang="ar-EG" dirty="0"/>
          </a:p>
        </p:txBody>
      </p:sp>
      <p:pic>
        <p:nvPicPr>
          <p:cNvPr id="3074" name="Picture 2" descr="C:\Users\Gamal\Desktop\منوعات\New folder\في الغرف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71530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فهد عادل\محمود أبوالروس\مسافر بلا عنوان\صور بحريه\اكبر سفينة ركاب فى العالم واكثر ترفيه\freedom_seas_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فهد عادل\محمود أبوالروس\مسافر بلا عنوان\صور بحريه\اكبر سفينة ركاب فى العالم واكثر ترفيه\freedom_seas_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فهد عادل\محمود أبوالروس\مسافر بلا عنوان\صور بحريه\اكبر سفينة ركاب فى العالم واكثر ترفيه\freedom_seas_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en-US" dirty="0" smtClean="0"/>
              <a:t>3-crew</a:t>
            </a:r>
            <a:endParaRPr lang="ar-EG" dirty="0"/>
          </a:p>
        </p:txBody>
      </p:sp>
      <p:pic>
        <p:nvPicPr>
          <p:cNvPr id="13314" name="Picture 2" descr="E:\فهد عادل\محمود أبوالروس\مسافر بلا عنوان\صور بحريه\Copy (2) of IBS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0938" y="1033466"/>
            <a:ext cx="7278714" cy="5324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en-US" dirty="0" smtClean="0"/>
              <a:t>professionals</a:t>
            </a:r>
            <a:endParaRPr lang="ar-EG" dirty="0"/>
          </a:p>
        </p:txBody>
      </p:sp>
      <p:pic>
        <p:nvPicPr>
          <p:cNvPr id="17410" name="Picture 2" descr="C:\Users\Gamal\Desktop\32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92948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en-US" dirty="0" smtClean="0"/>
              <a:t>Titanic ship accident</a:t>
            </a:r>
            <a:endParaRPr lang="ar-EG" dirty="0"/>
          </a:p>
        </p:txBody>
      </p:sp>
      <p:pic>
        <p:nvPicPr>
          <p:cNvPr id="14338" name="Picture 2" descr="C:\Users\Gamal\Desktop\Ship Titanic.bmp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092" y="1285860"/>
            <a:ext cx="6034618" cy="4811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Gamal\Desktop\Pearl Harbor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en-US" dirty="0" smtClean="0"/>
              <a:t>4-SOLAS convention (1974)</a:t>
            </a:r>
            <a:endParaRPr lang="ar-EG" dirty="0"/>
          </a:p>
        </p:txBody>
      </p:sp>
      <p:pic>
        <p:nvPicPr>
          <p:cNvPr id="16386" name="Picture 2" descr="C:\Users\Gamal\Desktop\Titanic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715436" cy="5448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E:\صور خاصه\مناورات\New folder\DSC00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صور خاصه\مناورات\New folder\DSC010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en-US" dirty="0" smtClean="0"/>
              <a:t>Types of ships</a:t>
            </a:r>
            <a:endParaRPr lang="ar-EG" dirty="0"/>
          </a:p>
        </p:txBody>
      </p:sp>
      <p:pic>
        <p:nvPicPr>
          <p:cNvPr id="2050" name="Picture 2" descr="E:\فهد عادل\محمود أبوالروس\مسافر بلا عنوان\صور بحريه\Copy (3) of Afandi &amp; Sbahi Wallpapers (6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3857652" cy="2357454"/>
          </a:xfrm>
          <a:prstGeom prst="rect">
            <a:avLst/>
          </a:prstGeom>
          <a:noFill/>
        </p:spPr>
      </p:pic>
      <p:pic>
        <p:nvPicPr>
          <p:cNvPr id="2051" name="Picture 3" descr="E:\فهد عادل\محمود أبوالروس\مسافر بلا عنوان\صور بحريه\Ship 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3643338" cy="2340864"/>
          </a:xfrm>
          <a:prstGeom prst="rect">
            <a:avLst/>
          </a:prstGeom>
          <a:noFill/>
        </p:spPr>
      </p:pic>
      <p:pic>
        <p:nvPicPr>
          <p:cNvPr id="2052" name="Picture 4" descr="E:\فهد عادل\محمود أبوالروس\مسافر بلا عنوان\صور بحريه\Ship 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14752"/>
            <a:ext cx="3803718" cy="2780924"/>
          </a:xfrm>
          <a:prstGeom prst="rect">
            <a:avLst/>
          </a:prstGeom>
          <a:noFill/>
        </p:spPr>
      </p:pic>
      <p:pic>
        <p:nvPicPr>
          <p:cNvPr id="2053" name="Picture 5" descr="C:\Users\Gamal\Pictures\090920092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786190"/>
            <a:ext cx="373589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صور خاصه\مناورات\مناورة ترك سفينة\IMG_07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amal\Desktop\1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33380"/>
            <a:ext cx="8643998" cy="595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صور خاصه\2008\200803313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500594" cy="6357982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86314" y="2714620"/>
            <a:ext cx="4143404" cy="26432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Trip ON          </a:t>
            </a:r>
            <a:br>
              <a:rPr lang="en-US" dirty="0" smtClean="0"/>
            </a:br>
            <a:r>
              <a:rPr lang="en-US" dirty="0" smtClean="0"/>
              <a:t>PASSENGER  SHIP   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       </a:t>
            </a:r>
            <a:r>
              <a:rPr lang="en-US" dirty="0" smtClean="0"/>
              <a:t>Presented by:</a:t>
            </a:r>
            <a:br>
              <a:rPr lang="en-US" dirty="0" smtClean="0"/>
            </a:br>
            <a:r>
              <a:rPr lang="en-US" dirty="0" smtClean="0"/>
              <a:t>eng/ Fahd Adel</a:t>
            </a:r>
            <a:br>
              <a:rPr lang="en-US" dirty="0" smtClean="0"/>
            </a:br>
            <a:r>
              <a:rPr lang="en-US" dirty="0" smtClean="0"/>
              <a:t>tel:                             </a:t>
            </a:r>
            <a:r>
              <a:rPr lang="ar-EG" dirty="0" smtClean="0"/>
              <a:t/>
            </a:r>
            <a:br>
              <a:rPr lang="ar-EG" dirty="0" smtClean="0"/>
            </a:br>
            <a:r>
              <a:rPr lang="ar-EG" dirty="0" smtClean="0"/>
              <a:t>        </a:t>
            </a:r>
            <a:r>
              <a:rPr lang="en-US" dirty="0" smtClean="0"/>
              <a:t>0166889912</a:t>
            </a:r>
            <a:endParaRPr lang="ar-EG" dirty="0"/>
          </a:p>
        </p:txBody>
      </p:sp>
      <p:pic>
        <p:nvPicPr>
          <p:cNvPr id="7" name="Picture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57166"/>
            <a:ext cx="37147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</p:spPr>
        <p:txBody>
          <a:bodyPr/>
          <a:lstStyle/>
          <a:p>
            <a:r>
              <a:rPr lang="en-US" dirty="0" smtClean="0"/>
              <a:t>Passenger ship    </a:t>
            </a:r>
            <a:endParaRPr lang="ar-EG" dirty="0"/>
          </a:p>
        </p:txBody>
      </p:sp>
      <p:pic>
        <p:nvPicPr>
          <p:cNvPr id="1026" name="Picture 2" descr="E:\صور عن السفن\CelebritySolstice-01_b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009650"/>
            <a:ext cx="8572500" cy="54911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en-US" dirty="0" smtClean="0"/>
              <a:t>1-Mission </a:t>
            </a:r>
            <a:endParaRPr lang="ar-EG" dirty="0"/>
          </a:p>
        </p:txBody>
      </p:sp>
      <p:pic>
        <p:nvPicPr>
          <p:cNvPr id="4098" name="Picture 2" descr="E:\فهد عادل\محمود أبوالروس\مسافر بلا عنوان\صور بحريه\Ship 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296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en-US" dirty="0" smtClean="0"/>
              <a:t>2-Distinguishing features</a:t>
            </a:r>
            <a:endParaRPr lang="ar-EG" dirty="0"/>
          </a:p>
        </p:txBody>
      </p:sp>
      <p:pic>
        <p:nvPicPr>
          <p:cNvPr id="5123" name="Picture 3" descr="E:\فهد عادل\محمود أبوالروس\مسافر بلا عنوان\صور بحريه\اكبر سفينة ركاب فى العالم واكثر ترفيه\freedom_seas_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64" y="1214422"/>
            <a:ext cx="7143750" cy="495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r>
              <a:rPr lang="en-US" dirty="0" smtClean="0"/>
              <a:t>2-1- In board facilities</a:t>
            </a:r>
            <a:endParaRPr lang="ar-EG" dirty="0"/>
          </a:p>
        </p:txBody>
      </p:sp>
      <p:pic>
        <p:nvPicPr>
          <p:cNvPr id="6146" name="Picture 2" descr="E:\فهد عادل\محمود أبوالروس\مسافر بلا عنوان\صور بحريه\اجمل باخرة بالعالم\H&amp;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42968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فهد عادل\محمود أبوالروس\مسافر بلا عنوان\صور بحريه\اجمل باخرة بالعالم\H&amp;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فهد عادل\محمود أبوالروس\مسافر بلا عنوان\صور بحريه\اجمل باخرة بالعالم\H&amp;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فهد عادل\محمود أبوالروس\مسافر بلا عنوان\صور بحريه\اكبر سفينة ركاب فى العالم واكثر ترفيه\freedom_seas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28</Words>
  <Application>Microsoft Office PowerPoint</Application>
  <PresentationFormat>On-screen Show (4:3)</PresentationFormat>
  <Paragraphs>11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Mobile in silent  please</vt:lpstr>
      <vt:lpstr>Types of ships</vt:lpstr>
      <vt:lpstr>Passenger ship    </vt:lpstr>
      <vt:lpstr>1-Mission </vt:lpstr>
      <vt:lpstr>2-Distinguishing features</vt:lpstr>
      <vt:lpstr>2-1- In board facilities</vt:lpstr>
      <vt:lpstr>Slide 7</vt:lpstr>
      <vt:lpstr>Slide 8</vt:lpstr>
      <vt:lpstr>Slide 9</vt:lpstr>
      <vt:lpstr>Slide 10</vt:lpstr>
      <vt:lpstr>Slide 11</vt:lpstr>
      <vt:lpstr>Slide 12</vt:lpstr>
      <vt:lpstr>3-crew</vt:lpstr>
      <vt:lpstr>professionals</vt:lpstr>
      <vt:lpstr>Titanic ship accident</vt:lpstr>
      <vt:lpstr>Slide 16</vt:lpstr>
      <vt:lpstr>4-SOLAS convention (1974)</vt:lpstr>
      <vt:lpstr>Slide 18</vt:lpstr>
      <vt:lpstr>Slide 19</vt:lpstr>
      <vt:lpstr>Slide 20</vt:lpstr>
      <vt:lpstr>Slide 21</vt:lpstr>
      <vt:lpstr>Trip ON           PASSENGER  SHIP            Presented by: eng/ Fahd Adel tel:                                      0166889912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Passenger ship</dc:title>
  <dc:creator>Gamal</dc:creator>
  <cp:lastModifiedBy>Gamal</cp:lastModifiedBy>
  <cp:revision>24</cp:revision>
  <dcterms:created xsi:type="dcterms:W3CDTF">2011-05-15T19:08:58Z</dcterms:created>
  <dcterms:modified xsi:type="dcterms:W3CDTF">2012-01-05T14:31:06Z</dcterms:modified>
</cp:coreProperties>
</file>