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0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81" r:id="rId12"/>
    <p:sldId id="267" r:id="rId13"/>
    <p:sldId id="280" r:id="rId14"/>
    <p:sldId id="269" r:id="rId15"/>
    <p:sldId id="268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3" r:id="rId26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19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6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294924-98A0-4822-AED5-59FDF2B106ED}" type="datetimeFigureOut">
              <a:rPr lang="ar-EG" smtClean="0"/>
              <a:pPr/>
              <a:t>05/01/1434</a:t>
            </a:fld>
            <a:endParaRPr lang="ar-E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EG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C1B5FBB-3C82-4B66-BE43-62F71C2F9625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4924-98A0-4822-AED5-59FDF2B106ED}" type="datetimeFigureOut">
              <a:rPr lang="ar-EG" smtClean="0"/>
              <a:pPr/>
              <a:t>05/01/1434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5FBB-3C82-4B66-BE43-62F71C2F9625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4924-98A0-4822-AED5-59FDF2B106ED}" type="datetimeFigureOut">
              <a:rPr lang="ar-EG" smtClean="0"/>
              <a:pPr/>
              <a:t>05/01/1434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5FBB-3C82-4B66-BE43-62F71C2F9625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294924-98A0-4822-AED5-59FDF2B106ED}" type="datetimeFigureOut">
              <a:rPr lang="ar-EG" smtClean="0"/>
              <a:pPr/>
              <a:t>05/01/1434</a:t>
            </a:fld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1B5FBB-3C82-4B66-BE43-62F71C2F9625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294924-98A0-4822-AED5-59FDF2B106ED}" type="datetimeFigureOut">
              <a:rPr lang="ar-EG" smtClean="0"/>
              <a:pPr/>
              <a:t>05/01/1434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EG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C1B5FBB-3C82-4B66-BE43-62F71C2F9625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4924-98A0-4822-AED5-59FDF2B106ED}" type="datetimeFigureOut">
              <a:rPr lang="ar-EG" smtClean="0"/>
              <a:pPr/>
              <a:t>05/01/1434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5FBB-3C82-4B66-BE43-62F71C2F9625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4924-98A0-4822-AED5-59FDF2B106ED}" type="datetimeFigureOut">
              <a:rPr lang="ar-EG" smtClean="0"/>
              <a:pPr/>
              <a:t>05/01/1434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5FBB-3C82-4B66-BE43-62F71C2F9625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294924-98A0-4822-AED5-59FDF2B106ED}" type="datetimeFigureOut">
              <a:rPr lang="ar-EG" smtClean="0"/>
              <a:pPr/>
              <a:t>05/01/1434</a:t>
            </a:fld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1B5FBB-3C82-4B66-BE43-62F71C2F9625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4924-98A0-4822-AED5-59FDF2B106ED}" type="datetimeFigureOut">
              <a:rPr lang="ar-EG" smtClean="0"/>
              <a:pPr/>
              <a:t>05/01/1434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5FBB-3C82-4B66-BE43-62F71C2F9625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294924-98A0-4822-AED5-59FDF2B106ED}" type="datetimeFigureOut">
              <a:rPr lang="ar-EG" smtClean="0"/>
              <a:pPr/>
              <a:t>05/01/1434</a:t>
            </a:fld>
            <a:endParaRPr lang="ar-E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1B5FBB-3C82-4B66-BE43-62F71C2F9625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294924-98A0-4822-AED5-59FDF2B106ED}" type="datetimeFigureOut">
              <a:rPr lang="ar-EG" smtClean="0"/>
              <a:pPr/>
              <a:t>05/01/1434</a:t>
            </a:fld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1B5FBB-3C82-4B66-BE43-62F71C2F9625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294924-98A0-4822-AED5-59FDF2B106ED}" type="datetimeFigureOut">
              <a:rPr lang="ar-EG" smtClean="0"/>
              <a:pPr/>
              <a:t>05/01/1434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E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1B5FBB-3C82-4B66-BE43-62F71C2F9625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ewishvirtuallibrary.org/jsource/Holocaust/markings.html" TargetMode="External"/><Relationship Id="rId3" Type="http://schemas.openxmlformats.org/officeDocument/2006/relationships/hyperlink" Target="http://arabi.ahram.org.eg/arabi/ahram/2003/6/7/MOLH1.HTM" TargetMode="External"/><Relationship Id="rId7" Type="http://schemas.openxmlformats.org/officeDocument/2006/relationships/hyperlink" Target="http://www.jewsforjudaism.org/web/j4jlibrary/overview-mormons.html" TargetMode="External"/><Relationship Id="rId2" Type="http://schemas.openxmlformats.org/officeDocument/2006/relationships/hyperlink" Target="http://www.pantheon.org/articles/y/yahweh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esident.gov.il/chapters/chap_3/file_3_4_1_ar.asp" TargetMode="External"/><Relationship Id="rId5" Type="http://schemas.openxmlformats.org/officeDocument/2006/relationships/hyperlink" Target="http://www.qudsway.com:88/Links/Israel/6/Html_Israel6/Israel2002/3rd.htm" TargetMode="External"/><Relationship Id="rId10" Type="http://schemas.openxmlformats.org/officeDocument/2006/relationships/hyperlink" Target="http://www.keyway.ca/htm2002/david.htm" TargetMode="External"/><Relationship Id="rId4" Type="http://schemas.openxmlformats.org/officeDocument/2006/relationships/hyperlink" Target="http://www.facebook.com/l.php?u=http://arabi.ahram.org.eg/arabi/ahram/2003/6/7/MOLH1.HTM&amp;h=1AQEKsgZ4" TargetMode="External"/><Relationship Id="rId9" Type="http://schemas.openxmlformats.org/officeDocument/2006/relationships/hyperlink" Target="http://www.jewishvirtuallibrary.org/jsource/Judaism/Oral_Law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4400" dirty="0" smtClean="0">
                <a:cs typeface="Arabic Transparent" pitchFamily="2" charset="-78"/>
              </a:rPr>
              <a:t>غزة </a:t>
            </a:r>
            <a:endParaRPr lang="ar-EG" sz="4400" dirty="0">
              <a:cs typeface="Arabic Transparent" pitchFamily="2" charset="-78"/>
            </a:endParaRPr>
          </a:p>
        </p:txBody>
      </p:sp>
      <p:pic>
        <p:nvPicPr>
          <p:cNvPr id="4" name="Content Placeholder 3" descr="417045_390506231030850_503852133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0" y="1285860"/>
            <a:ext cx="6232671" cy="5362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32" y="357166"/>
            <a:ext cx="46434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dirty="0" smtClean="0"/>
              <a:t>3.اقدم ما وجد عليه هذا الرمز</a:t>
            </a:r>
            <a:endParaRPr lang="ar-EG" sz="3600" dirty="0"/>
          </a:p>
        </p:txBody>
      </p:sp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14422"/>
            <a:ext cx="5871261" cy="3857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Content Placeholder 8" descr="images (1)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42910" y="1000108"/>
            <a:ext cx="7407301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9" y="396293"/>
            <a:ext cx="7476603" cy="5591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400" dirty="0" smtClean="0"/>
              <a:t>4.اصل النجمة في التاريخ</a:t>
            </a:r>
            <a:endParaRPr lang="ar-EG" sz="4400" dirty="0"/>
          </a:p>
        </p:txBody>
      </p:sp>
      <p:pic>
        <p:nvPicPr>
          <p:cNvPr id="4" name="Content Placeholder 3" descr="magen-david-tambourine__63529_zoo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785926"/>
            <a:ext cx="3621024" cy="3621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Star of DAvid in the Museum of old gravestones in Kerman Iran 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500306"/>
            <a:ext cx="3810000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afghan-pashtun-pukhtun-taaweez-with-star-of-david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1727200"/>
            <a:ext cx="6350000" cy="4202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exrgl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928671"/>
            <a:ext cx="8001056" cy="5301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28800"/>
            <a:ext cx="4451945" cy="446975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800" dirty="0" smtClean="0">
                <a:cs typeface="Arabic Transparent" pitchFamily="2" charset="-78"/>
              </a:rPr>
              <a:t>5.مصر و النجمة</a:t>
            </a:r>
            <a:endParaRPr lang="ar-EG" sz="4800" dirty="0">
              <a:cs typeface="Arabic Transparent" pitchFamily="2" charset="-78"/>
            </a:endParaRPr>
          </a:p>
        </p:txBody>
      </p:sp>
      <p:pic>
        <p:nvPicPr>
          <p:cNvPr id="6" name="Picture 5" descr="Six-pointed-star-glass-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987" y="1524000"/>
            <a:ext cx="1724025" cy="3810000"/>
          </a:xfrm>
          <a:prstGeom prst="rect">
            <a:avLst/>
          </a:prstGeom>
        </p:spPr>
      </p:pic>
      <p:pic>
        <p:nvPicPr>
          <p:cNvPr id="8" name="Content Placeholder 7" descr="churchhex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357290" y="1357298"/>
            <a:ext cx="5641881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Arab Star of David (6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5" y="1285860"/>
            <a:ext cx="6475947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3" descr="0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1571612"/>
            <a:ext cx="238125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thum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1000108"/>
            <a:ext cx="4976834" cy="3583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couran1_99528456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24" y="302130"/>
            <a:ext cx="7572428" cy="6555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sphinx-and-pyrami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0298" y="857232"/>
            <a:ext cx="6350000" cy="4216400"/>
          </a:xfrm>
        </p:spPr>
      </p:pic>
      <p:pic>
        <p:nvPicPr>
          <p:cNvPr id="14" name="Content Placeholder 1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926"/>
            <a:ext cx="5452317" cy="3841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000" dirty="0" smtClean="0"/>
              <a:t>6.النجمة والديانات </a:t>
            </a:r>
            <a:endParaRPr lang="ar-EG" sz="4000" dirty="0"/>
          </a:p>
        </p:txBody>
      </p:sp>
      <p:pic>
        <p:nvPicPr>
          <p:cNvPr id="4" name="Content Placeholder 3" descr="molech-bul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75298" y="1877814"/>
            <a:ext cx="4682652" cy="3551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7.متى و لماذا ظهرت بشكل شائع</a:t>
            </a:r>
            <a:endParaRPr lang="ar-EG" dirty="0"/>
          </a:p>
        </p:txBody>
      </p:sp>
      <p:pic>
        <p:nvPicPr>
          <p:cNvPr id="4" name="Content Placeholder 3" descr="Yellowstar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280580"/>
            <a:ext cx="7467600" cy="3512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8.متى ظهرت كشعار لاسرائيل </a:t>
            </a:r>
            <a:endParaRPr lang="ar-EG" dirty="0"/>
          </a:p>
        </p:txBody>
      </p:sp>
      <p:pic>
        <p:nvPicPr>
          <p:cNvPr id="4" name="Content Placeholder 3" descr="Theodor_Herz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28950" y="2379662"/>
            <a:ext cx="23241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000" dirty="0" smtClean="0"/>
              <a:t>9.فكرة العلم</a:t>
            </a:r>
            <a:endParaRPr lang="ar-EG" sz="4000" dirty="0"/>
          </a:p>
        </p:txBody>
      </p:sp>
      <p:pic>
        <p:nvPicPr>
          <p:cNvPr id="4" name="Content Placeholder 3" descr="israel-flag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9500" y="2481262"/>
            <a:ext cx="6223000" cy="311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dirty="0" smtClean="0"/>
              <a:t>اسرائيل</a:t>
            </a:r>
            <a:endParaRPr lang="ar-EG" dirty="0"/>
          </a:p>
        </p:txBody>
      </p:sp>
      <p:pic>
        <p:nvPicPr>
          <p:cNvPr id="4" name="Content Placeholder 3" descr="israel-flag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428736"/>
            <a:ext cx="8429684" cy="4214842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Links: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rtl="0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^ </a:t>
            </a:r>
            <a:r>
              <a:rPr lang="es-ES" dirty="0" smtClean="0">
                <a:hlinkClick r:id="rId2"/>
              </a:rPr>
              <a:t>http://www.pantheon.org/articles/y/yahweh.html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^ </a:t>
            </a:r>
            <a:r>
              <a:rPr lang="es-ES" dirty="0" smtClean="0">
                <a:hlinkClick r:id="rId3"/>
              </a:rPr>
              <a:t>http://arabi.ahram.org.eg/arabi/ahram/2003/6/7/MOLH1.HTM</a:t>
            </a:r>
            <a:endParaRPr lang="es-ES" dirty="0" smtClean="0"/>
          </a:p>
          <a:p>
            <a:pPr rtl="0"/>
            <a:r>
              <a:rPr lang="es-ES" dirty="0" smtClean="0"/>
              <a:t>^ </a:t>
            </a:r>
            <a:r>
              <a:rPr lang="es-ES" u="sng" dirty="0" smtClean="0">
                <a:hlinkClick r:id="rId4"/>
              </a:rPr>
              <a:t>http://arabi.ahram.org.eg/arabi/ahram/2003/6/7/MOLH1.HTM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^</a:t>
            </a:r>
            <a:r>
              <a:rPr lang="es-ES" dirty="0" smtClean="0">
                <a:hlinkClick r:id="rId5"/>
              </a:rPr>
              <a:t>http://www.qudsway.com:88/Links/Israel/6/Html_Israel6/Israel2002/3rd.htm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.^ </a:t>
            </a:r>
            <a:r>
              <a:rPr lang="es-ES" dirty="0" smtClean="0">
                <a:hlinkClick r:id="rId6"/>
              </a:rPr>
              <a:t>http://www.president.gov.il/chapters/chap_3/file_3_4_1_ar.asp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.^ </a:t>
            </a:r>
            <a:r>
              <a:rPr lang="es-ES" dirty="0" smtClean="0">
                <a:hlinkClick r:id="rId7"/>
              </a:rPr>
              <a:t>http://www.jewsforjudaism.org/web/j4jlibrary/overview-mormons.html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^</a:t>
            </a:r>
            <a:r>
              <a:rPr lang="es-ES" dirty="0" smtClean="0">
                <a:hlinkClick r:id="rId8"/>
              </a:rPr>
              <a:t>http://www.jewishvirtuallibrary.org/jsource/Holoc</a:t>
            </a:r>
          </a:p>
          <a:p>
            <a:pPr rtl="0">
              <a:buNone/>
            </a:pPr>
            <a:r>
              <a:rPr lang="es-ES" dirty="0" err="1" smtClean="0">
                <a:hlinkClick r:id="rId8"/>
              </a:rPr>
              <a:t>aaust</a:t>
            </a:r>
            <a:r>
              <a:rPr lang="es-ES" dirty="0" smtClean="0">
                <a:hlinkClick r:id="rId8"/>
              </a:rPr>
              <a:t>/markings.html</a:t>
            </a:r>
            <a:endParaRPr lang="es-ES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.^</a:t>
            </a:r>
            <a:r>
              <a:rPr lang="en-US" dirty="0" smtClean="0">
                <a:hlinkClick r:id="rId9"/>
              </a:rPr>
              <a:t>http://www.jewishvirtuallibrary.org/jsource/Judaism/Oral_Law.html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.^ </a:t>
            </a:r>
            <a:r>
              <a:rPr lang="en-US" dirty="0" smtClean="0">
                <a:hlinkClick r:id="rId10"/>
              </a:rPr>
              <a:t>http://www.keyway.ca/htm2002/david.htm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99176" cy="1143000"/>
          </a:xfrm>
        </p:spPr>
        <p:txBody>
          <a:bodyPr/>
          <a:lstStyle/>
          <a:p>
            <a:r>
              <a:rPr lang="en-US" dirty="0" smtClean="0"/>
              <a:t>Books: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034" y="1484784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ar-EG" dirty="0" smtClean="0"/>
              <a:t> *كتاب .... الرموز الدينية في التاريخ اليهودي(استاذ دكتور/ رشاد عبدالله)  كليه </a:t>
            </a:r>
            <a:r>
              <a:rPr lang="ar-EG" dirty="0"/>
              <a:t>أ</a:t>
            </a:r>
            <a:r>
              <a:rPr lang="ar-EG" dirty="0" smtClean="0"/>
              <a:t>داب عين شمس من صفحه  57:47                                                          *كتاب.... تاريخ الديانة اليهودية (دكتور/ محمد خليفه حسن)  من صفحه 219:193                                                                                  *كتاب .....الديانة اليهودية ( دكتور/يوسف عيد) صفحه 118 ، صفحه 124:122 ، صفحه 213:210                                                                                                                             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2391" y="1571612"/>
            <a:ext cx="6582936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y-questions-for-the-interview-448x27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91904" y="1928802"/>
            <a:ext cx="6471442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860" y="714356"/>
            <a:ext cx="6172200" cy="1894362"/>
          </a:xfrm>
        </p:spPr>
        <p:txBody>
          <a:bodyPr/>
          <a:lstStyle/>
          <a:p>
            <a:pPr algn="r"/>
            <a:r>
              <a:rPr lang="ar-EG" dirty="0" smtClean="0"/>
              <a:t>نجمة داود</a:t>
            </a:r>
            <a:br>
              <a:rPr lang="ar-EG" dirty="0" smtClean="0"/>
            </a:br>
            <a:r>
              <a:rPr lang="ar-EG" dirty="0" smtClean="0"/>
              <a:t> </a:t>
            </a:r>
            <a:r>
              <a:rPr lang="en-US" dirty="0" smtClean="0"/>
              <a:t>star of dived</a:t>
            </a:r>
            <a:br>
              <a:rPr lang="en-US" dirty="0" smtClean="0"/>
            </a:br>
            <a:endParaRPr lang="ar-EG" dirty="0"/>
          </a:p>
        </p:txBody>
      </p:sp>
      <p:pic>
        <p:nvPicPr>
          <p:cNvPr id="4" name="Picture 3" descr="stg-sided-david-star-david-message-bead-ch-davi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60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dirty="0" smtClean="0"/>
              <a:t>اهم النقاط: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ar-EG" dirty="0" smtClean="0"/>
              <a:t>ماهي نجمة داود؟</a:t>
            </a:r>
          </a:p>
          <a:p>
            <a:r>
              <a:rPr lang="ar-EG" dirty="0" smtClean="0"/>
              <a:t>ما تمثله نجمة داود</a:t>
            </a:r>
          </a:p>
          <a:p>
            <a:r>
              <a:rPr lang="ar-EG" dirty="0" smtClean="0"/>
              <a:t>اقدم ما تواجد علية هذا الرمز</a:t>
            </a:r>
          </a:p>
          <a:p>
            <a:r>
              <a:rPr lang="ar-EG" dirty="0" smtClean="0"/>
              <a:t>اصل هذة النجمة في التاريخ</a:t>
            </a:r>
          </a:p>
          <a:p>
            <a:r>
              <a:rPr lang="ar-EG" dirty="0" smtClean="0"/>
              <a:t>النجمة والديانات</a:t>
            </a:r>
          </a:p>
          <a:p>
            <a:r>
              <a:rPr lang="ar-EG" dirty="0" smtClean="0"/>
              <a:t>النجمة ومصر </a:t>
            </a:r>
          </a:p>
          <a:p>
            <a:r>
              <a:rPr lang="ar-EG" dirty="0" smtClean="0"/>
              <a:t>متى ظهرة النجمة بشكل شائع</a:t>
            </a:r>
          </a:p>
          <a:p>
            <a:r>
              <a:rPr lang="ar-EG" dirty="0" smtClean="0"/>
              <a:t>لماذا ظهرت النجمة</a:t>
            </a:r>
          </a:p>
          <a:p>
            <a:r>
              <a:rPr lang="ar-EG" dirty="0" smtClean="0"/>
              <a:t>متى استخدمت النجمة كشعار لدولة اسرائيل</a:t>
            </a:r>
          </a:p>
          <a:p>
            <a:r>
              <a:rPr lang="ar-EG" dirty="0" smtClean="0"/>
              <a:t>فكرة العلم</a:t>
            </a:r>
          </a:p>
          <a:p>
            <a:endParaRPr lang="ar-EG" dirty="0"/>
          </a:p>
        </p:txBody>
      </p:sp>
      <p:pic>
        <p:nvPicPr>
          <p:cNvPr id="4" name="Picture 3" descr="DavidSt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857364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6600" dirty="0" smtClean="0"/>
              <a:t>1. ما هي النجمة؟</a:t>
            </a:r>
            <a:endParaRPr lang="ar-EG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ar-EG" dirty="0" smtClean="0"/>
              <a:t>اسمها الاصلي</a:t>
            </a:r>
          </a:p>
          <a:p>
            <a:r>
              <a:rPr lang="ar-EG" dirty="0" smtClean="0"/>
              <a:t>تعريفها في المعجم الاسرائيلي</a:t>
            </a:r>
          </a:p>
          <a:p>
            <a:r>
              <a:rPr lang="ar-EG" dirty="0" smtClean="0"/>
              <a:t>رسمها</a:t>
            </a:r>
            <a:endParaRPr lang="ar-EG" dirty="0"/>
          </a:p>
        </p:txBody>
      </p:sp>
      <p:pic>
        <p:nvPicPr>
          <p:cNvPr id="5" name="Picture 4" descr="207548_499631726734125_1742097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428736"/>
            <a:ext cx="306705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3200" dirty="0" smtClean="0"/>
              <a:t>اسمها الاصلي</a:t>
            </a:r>
            <a:endParaRPr lang="ar-EG" sz="3200" dirty="0"/>
          </a:p>
        </p:txBody>
      </p:sp>
      <p:pic>
        <p:nvPicPr>
          <p:cNvPr id="4" name="Content Placeholder 3" descr="star-david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432059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1857364"/>
            <a:ext cx="39290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dirty="0" smtClean="0"/>
              <a:t>مايجن دايفيد=نجمة دايفيد</a:t>
            </a:r>
          </a:p>
          <a:p>
            <a:r>
              <a:rPr lang="ar-EG" dirty="0" smtClean="0"/>
              <a:t>و معناها درع داود</a:t>
            </a:r>
            <a:endParaRPr lang="ar-EG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2786058"/>
            <a:ext cx="23574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dirty="0" smtClean="0"/>
              <a:t>في المعجم</a:t>
            </a:r>
            <a:endParaRPr lang="ar-EG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3714752"/>
            <a:ext cx="25003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dirty="0" smtClean="0"/>
              <a:t>مزيدة ب :1.الف و نون</a:t>
            </a:r>
          </a:p>
          <a:p>
            <a:r>
              <a:rPr lang="ar-EG" dirty="0"/>
              <a:t> </a:t>
            </a:r>
            <a:r>
              <a:rPr lang="ar-EG" dirty="0" smtClean="0"/>
              <a:t>            2.ياء  و نون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6000" dirty="0" smtClean="0"/>
              <a:t>الرسم</a:t>
            </a:r>
            <a:endParaRPr lang="ar-EG" dirty="0"/>
          </a:p>
        </p:txBody>
      </p:sp>
      <p:pic>
        <p:nvPicPr>
          <p:cNvPr id="4" name="Content Placeholder 3" descr="34484_all_048_01-star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3762392" cy="3762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500694" y="1357298"/>
            <a:ext cx="28575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dirty="0" smtClean="0"/>
              <a:t>كلمة داود</a:t>
            </a:r>
            <a:endParaRPr lang="ar-EG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2071678"/>
            <a:ext cx="21431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 </a:t>
            </a:r>
            <a:r>
              <a:rPr lang="he-IL" sz="3600" dirty="0"/>
              <a:t>דָּוִד</a:t>
            </a:r>
            <a:endParaRPr lang="ar-E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182" y="3573016"/>
            <a:ext cx="2563375" cy="81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dirty="0" smtClean="0"/>
              <a:t>التكامل الجنسي</a:t>
            </a:r>
            <a:endParaRPr lang="ar-EG" dirty="0"/>
          </a:p>
        </p:txBody>
      </p:sp>
      <p:pic>
        <p:nvPicPr>
          <p:cNvPr id="4" name="Content Placeholder 3" descr="34484_all_048_01-star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57356" y="1500174"/>
            <a:ext cx="4857784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5400" dirty="0" smtClean="0"/>
              <a:t>2.ما تمثلة هذة النجمة</a:t>
            </a:r>
            <a:endParaRPr lang="ar-EG" sz="5400" dirty="0"/>
          </a:p>
        </p:txBody>
      </p:sp>
      <p:pic>
        <p:nvPicPr>
          <p:cNvPr id="4" name="Content Placeholder 3" descr="star-david01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432059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ma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214422"/>
            <a:ext cx="4064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28662" y="4143380"/>
            <a:ext cx="7467600" cy="61882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ar-EG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داود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ar-EG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موسى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ar-EG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سليمان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ar-EG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اله اللهوه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ar-EG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ارض اسرائيل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ar-EG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شعب اسرائيل</a:t>
            </a:r>
            <a:endParaRPr kumimoji="0" lang="ar-EG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408</TotalTime>
  <Words>183</Words>
  <Application>Microsoft Office PowerPoint</Application>
  <PresentationFormat>On-screen Show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Oriel</vt:lpstr>
      <vt:lpstr>غزة </vt:lpstr>
      <vt:lpstr>اسرائيل</vt:lpstr>
      <vt:lpstr>نجمة داود  star of dived </vt:lpstr>
      <vt:lpstr>اهم النقاط:</vt:lpstr>
      <vt:lpstr>1. ما هي النجمة؟</vt:lpstr>
      <vt:lpstr>اسمها الاصلي</vt:lpstr>
      <vt:lpstr>الرسم</vt:lpstr>
      <vt:lpstr>التكامل الجنسي</vt:lpstr>
      <vt:lpstr>2.ما تمثلة هذة النجمة</vt:lpstr>
      <vt:lpstr>PowerPoint Presentation</vt:lpstr>
      <vt:lpstr>PowerPoint Presentation</vt:lpstr>
      <vt:lpstr>4.اصل النجمة في التاريخ</vt:lpstr>
      <vt:lpstr>PowerPoint Presentation</vt:lpstr>
      <vt:lpstr>5.مصر و النجمة</vt:lpstr>
      <vt:lpstr>PowerPoint Presentation</vt:lpstr>
      <vt:lpstr>6.النجمة والديانات </vt:lpstr>
      <vt:lpstr>7.متى و لماذا ظهرت بشكل شائع</vt:lpstr>
      <vt:lpstr>8.متى ظهرت كشعار لاسرائيل </vt:lpstr>
      <vt:lpstr>9.فكرة العلم</vt:lpstr>
      <vt:lpstr>Links:</vt:lpstr>
      <vt:lpstr>Books:</vt:lpstr>
      <vt:lpstr>PowerPoint Presentation</vt:lpstr>
      <vt:lpstr>PowerPoint Presentation</vt:lpstr>
      <vt:lpstr>PowerPoint Presentation</vt:lpstr>
      <vt:lpstr>PowerPoint Presentation</vt:lpstr>
    </vt:vector>
  </TitlesOfParts>
  <Company>( AQSA Comp 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غزة</dc:title>
  <dc:creator>( MISHO )</dc:creator>
  <cp:lastModifiedBy>BA</cp:lastModifiedBy>
  <cp:revision>36</cp:revision>
  <dcterms:created xsi:type="dcterms:W3CDTF">2012-11-15T18:57:37Z</dcterms:created>
  <dcterms:modified xsi:type="dcterms:W3CDTF">2012-11-18T13:31:29Z</dcterms:modified>
</cp:coreProperties>
</file>