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9" r:id="rId11"/>
    <p:sldId id="260" r:id="rId12"/>
    <p:sldId id="261" r:id="rId13"/>
    <p:sldId id="282" r:id="rId14"/>
    <p:sldId id="283" r:id="rId15"/>
    <p:sldId id="284" r:id="rId16"/>
    <p:sldId id="285" r:id="rId17"/>
    <p:sldId id="276" r:id="rId18"/>
    <p:sldId id="277" r:id="rId19"/>
    <p:sldId id="286" r:id="rId20"/>
    <p:sldId id="287" r:id="rId21"/>
    <p:sldId id="288" r:id="rId22"/>
    <p:sldId id="289" r:id="rId23"/>
    <p:sldId id="290" r:id="rId24"/>
    <p:sldId id="278" r:id="rId25"/>
    <p:sldId id="291" r:id="rId26"/>
    <p:sldId id="292" r:id="rId27"/>
    <p:sldId id="293" r:id="rId28"/>
    <p:sldId id="295" r:id="rId29"/>
    <p:sldId id="266" r:id="rId30"/>
    <p:sldId id="294" r:id="rId3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915F4-69EE-471E-A30C-455FB62FB602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pPr rtl="1"/>
          <a:endParaRPr lang="ar-EG"/>
        </a:p>
      </dgm:t>
    </dgm:pt>
    <dgm:pt modelId="{97E6F5BB-EC99-404D-993D-FBEB0B0D8177}">
      <dgm:prSet phldrT="[Text]"/>
      <dgm:spPr/>
      <dgm:t>
        <a:bodyPr/>
        <a:lstStyle/>
        <a:p>
          <a:pPr rtl="1"/>
          <a:r>
            <a:rPr lang="ar-EG" dirty="0" smtClean="0"/>
            <a:t>سرطان الكليه</a:t>
          </a:r>
          <a:endParaRPr lang="ar-EG" dirty="0"/>
        </a:p>
      </dgm:t>
    </dgm:pt>
    <dgm:pt modelId="{7774CEC8-933A-4884-8486-BA268B897C94}" type="parTrans" cxnId="{C45839CD-CDA6-44E6-B856-CA0297E93BF2}">
      <dgm:prSet/>
      <dgm:spPr/>
      <dgm:t>
        <a:bodyPr/>
        <a:lstStyle/>
        <a:p>
          <a:pPr rtl="1"/>
          <a:endParaRPr lang="ar-EG"/>
        </a:p>
      </dgm:t>
    </dgm:pt>
    <dgm:pt modelId="{72B34C90-909E-49CE-BA30-4FAAEEB8AAC9}" type="sibTrans" cxnId="{C45839CD-CDA6-44E6-B856-CA0297E93BF2}">
      <dgm:prSet/>
      <dgm:spPr/>
      <dgm:t>
        <a:bodyPr/>
        <a:lstStyle/>
        <a:p>
          <a:pPr rtl="1"/>
          <a:endParaRPr lang="ar-EG"/>
        </a:p>
      </dgm:t>
    </dgm:pt>
    <dgm:pt modelId="{424C8DAF-C640-4C15-A072-9474AECD8977}">
      <dgm:prSet phldrT="[Text]"/>
      <dgm:spPr/>
      <dgm:t>
        <a:bodyPr/>
        <a:lstStyle/>
        <a:p>
          <a:pPr rtl="1"/>
          <a:r>
            <a:rPr lang="ar-EG" dirty="0" smtClean="0"/>
            <a:t>التدخين والتناول المفرط للدهون.</a:t>
          </a:r>
          <a:endParaRPr lang="ar-EG" dirty="0"/>
        </a:p>
      </dgm:t>
    </dgm:pt>
    <dgm:pt modelId="{1CE986D6-C28F-467A-B2AD-1A9AE75FA6FE}" type="parTrans" cxnId="{FF35A452-AB95-423A-81AE-BE414C5AE7FC}">
      <dgm:prSet/>
      <dgm:spPr/>
      <dgm:t>
        <a:bodyPr/>
        <a:lstStyle/>
        <a:p>
          <a:pPr rtl="1"/>
          <a:endParaRPr lang="ar-EG"/>
        </a:p>
      </dgm:t>
    </dgm:pt>
    <dgm:pt modelId="{2D877938-93BB-4ED6-A77C-4E5AA6596FD0}" type="sibTrans" cxnId="{FF35A452-AB95-423A-81AE-BE414C5AE7FC}">
      <dgm:prSet/>
      <dgm:spPr/>
      <dgm:t>
        <a:bodyPr/>
        <a:lstStyle/>
        <a:p>
          <a:pPr rtl="1"/>
          <a:endParaRPr lang="ar-EG"/>
        </a:p>
      </dgm:t>
    </dgm:pt>
    <dgm:pt modelId="{2B8FE478-547C-4B37-B536-12675208151E}">
      <dgm:prSet phldrT="[Text]"/>
      <dgm:spPr/>
      <dgm:t>
        <a:bodyPr/>
        <a:lstStyle/>
        <a:p>
          <a:pPr rtl="1"/>
          <a:r>
            <a:rPr lang="ar-EG" dirty="0" smtClean="0"/>
            <a:t>الأصابه بألتهابات البنكرياس.</a:t>
          </a:r>
          <a:endParaRPr lang="ar-EG" dirty="0"/>
        </a:p>
      </dgm:t>
    </dgm:pt>
    <dgm:pt modelId="{7C9ADF7B-D660-43BE-9EF5-B0860CEF2D25}" type="parTrans" cxnId="{3790756E-5DBC-48E4-B128-67C5FF004705}">
      <dgm:prSet/>
      <dgm:spPr/>
      <dgm:t>
        <a:bodyPr/>
        <a:lstStyle/>
        <a:p>
          <a:pPr rtl="1"/>
          <a:endParaRPr lang="ar-EG"/>
        </a:p>
      </dgm:t>
    </dgm:pt>
    <dgm:pt modelId="{F957B65A-BF5D-48BA-B7A9-9D7861BC6744}" type="sibTrans" cxnId="{3790756E-5DBC-48E4-B128-67C5FF004705}">
      <dgm:prSet/>
      <dgm:spPr/>
      <dgm:t>
        <a:bodyPr/>
        <a:lstStyle/>
        <a:p>
          <a:pPr rtl="1"/>
          <a:endParaRPr lang="ar-EG"/>
        </a:p>
      </dgm:t>
    </dgm:pt>
    <dgm:pt modelId="{62E80C52-8837-4E78-930C-4DAED2AE5908}">
      <dgm:prSet phldrT="[Text]"/>
      <dgm:spPr/>
      <dgm:t>
        <a:bodyPr/>
        <a:lstStyle/>
        <a:p>
          <a:pPr rtl="1"/>
          <a:r>
            <a:rPr lang="ar-EG" dirty="0" smtClean="0"/>
            <a:t>سرطان الدم</a:t>
          </a:r>
          <a:endParaRPr lang="ar-EG" dirty="0"/>
        </a:p>
      </dgm:t>
    </dgm:pt>
    <dgm:pt modelId="{4B7DE273-ECFD-4CCE-B42E-E84AB042BCC4}" type="parTrans" cxnId="{3CC824ED-7D63-42C4-A6E6-5051F973DA35}">
      <dgm:prSet/>
      <dgm:spPr/>
      <dgm:t>
        <a:bodyPr/>
        <a:lstStyle/>
        <a:p>
          <a:pPr rtl="1"/>
          <a:endParaRPr lang="ar-EG"/>
        </a:p>
      </dgm:t>
    </dgm:pt>
    <dgm:pt modelId="{8D2646D6-D1A1-41D0-B072-2F27D73EFFD8}" type="sibTrans" cxnId="{3CC824ED-7D63-42C4-A6E6-5051F973DA35}">
      <dgm:prSet/>
      <dgm:spPr/>
      <dgm:t>
        <a:bodyPr/>
        <a:lstStyle/>
        <a:p>
          <a:pPr rtl="1"/>
          <a:endParaRPr lang="ar-EG"/>
        </a:p>
      </dgm:t>
    </dgm:pt>
    <dgm:pt modelId="{7DDEC5D2-3F89-496D-B576-7EEC01BE738D}">
      <dgm:prSet phldrT="[Text]"/>
      <dgm:spPr/>
      <dgm:t>
        <a:bodyPr/>
        <a:lstStyle/>
        <a:p>
          <a:pPr rtl="1"/>
          <a:r>
            <a:rPr lang="ar-EG" dirty="0" smtClean="0"/>
            <a:t>التعرض للاشعه فوق البنفسجيه.</a:t>
          </a:r>
          <a:endParaRPr lang="ar-EG" dirty="0"/>
        </a:p>
      </dgm:t>
    </dgm:pt>
    <dgm:pt modelId="{C6D04DEC-AA63-4883-AFA0-69A1357A52AC}" type="parTrans" cxnId="{0324134A-5457-4DDF-AF2F-23EFA3013378}">
      <dgm:prSet/>
      <dgm:spPr/>
      <dgm:t>
        <a:bodyPr/>
        <a:lstStyle/>
        <a:p>
          <a:pPr rtl="1"/>
          <a:endParaRPr lang="ar-EG"/>
        </a:p>
      </dgm:t>
    </dgm:pt>
    <dgm:pt modelId="{A8BB3B08-26C5-4985-A9D2-245F926F34B6}" type="sibTrans" cxnId="{0324134A-5457-4DDF-AF2F-23EFA3013378}">
      <dgm:prSet/>
      <dgm:spPr/>
      <dgm:t>
        <a:bodyPr/>
        <a:lstStyle/>
        <a:p>
          <a:pPr rtl="1"/>
          <a:endParaRPr lang="ar-EG"/>
        </a:p>
      </dgm:t>
    </dgm:pt>
    <dgm:pt modelId="{071A8CD8-3A33-4153-A5B7-5F5403B52F72}">
      <dgm:prSet phldrT="[Text]"/>
      <dgm:spPr/>
      <dgm:t>
        <a:bodyPr/>
        <a:lstStyle/>
        <a:p>
          <a:pPr rtl="1"/>
          <a:r>
            <a:rPr lang="ar-EG" dirty="0" smtClean="0"/>
            <a:t>التعرض للمبيدات الحشريه.</a:t>
          </a:r>
          <a:endParaRPr lang="ar-EG" dirty="0"/>
        </a:p>
      </dgm:t>
    </dgm:pt>
    <dgm:pt modelId="{0E5F2DB5-F2C3-4E27-933B-EBF1C1FB07DC}" type="parTrans" cxnId="{246A70CF-B9F8-422D-BD7B-4B79925B889A}">
      <dgm:prSet/>
      <dgm:spPr/>
      <dgm:t>
        <a:bodyPr/>
        <a:lstStyle/>
        <a:p>
          <a:pPr rtl="1"/>
          <a:endParaRPr lang="ar-EG"/>
        </a:p>
      </dgm:t>
    </dgm:pt>
    <dgm:pt modelId="{308DEDB1-FC44-4455-A01B-F48690FB6ABE}" type="sibTrans" cxnId="{246A70CF-B9F8-422D-BD7B-4B79925B889A}">
      <dgm:prSet/>
      <dgm:spPr/>
      <dgm:t>
        <a:bodyPr/>
        <a:lstStyle/>
        <a:p>
          <a:pPr rtl="1"/>
          <a:endParaRPr lang="ar-EG"/>
        </a:p>
      </dgm:t>
    </dgm:pt>
    <dgm:pt modelId="{B42EE30D-BF66-4E14-814F-D7BDB46839FC}">
      <dgm:prSet phldrT="[Text]"/>
      <dgm:spPr/>
      <dgm:t>
        <a:bodyPr/>
        <a:lstStyle/>
        <a:p>
          <a:pPr rtl="1"/>
          <a:r>
            <a:rPr lang="ar-EG" dirty="0" smtClean="0"/>
            <a:t>سرطان القولون والمستقيم</a:t>
          </a:r>
          <a:endParaRPr lang="ar-EG" dirty="0"/>
        </a:p>
      </dgm:t>
    </dgm:pt>
    <dgm:pt modelId="{BCEB38A7-6366-4802-A611-D1E40D6D06B0}" type="parTrans" cxnId="{459C81DC-83C6-4E34-AC78-8D4AA579B773}">
      <dgm:prSet/>
      <dgm:spPr/>
      <dgm:t>
        <a:bodyPr/>
        <a:lstStyle/>
        <a:p>
          <a:pPr rtl="1"/>
          <a:endParaRPr lang="ar-EG"/>
        </a:p>
      </dgm:t>
    </dgm:pt>
    <dgm:pt modelId="{7FFDF22E-A3ED-4E2F-B3E3-28496320C107}" type="sibTrans" cxnId="{459C81DC-83C6-4E34-AC78-8D4AA579B773}">
      <dgm:prSet/>
      <dgm:spPr/>
      <dgm:t>
        <a:bodyPr/>
        <a:lstStyle/>
        <a:p>
          <a:pPr rtl="1"/>
          <a:endParaRPr lang="ar-EG"/>
        </a:p>
      </dgm:t>
    </dgm:pt>
    <dgm:pt modelId="{8E353339-B035-4446-BE7B-3915B0CEB970}">
      <dgm:prSet phldrT="[Text]"/>
      <dgm:spPr/>
      <dgm:t>
        <a:bodyPr/>
        <a:lstStyle/>
        <a:p>
          <a:pPr rtl="1"/>
          <a:r>
            <a:rPr lang="ar-EG" dirty="0" smtClean="0"/>
            <a:t>التعرض للغازات الكيميائيه.</a:t>
          </a:r>
          <a:endParaRPr lang="ar-EG" dirty="0"/>
        </a:p>
      </dgm:t>
    </dgm:pt>
    <dgm:pt modelId="{729126D6-0F8B-4F23-A4C9-1E25AAFCBA1A}" type="parTrans" cxnId="{F29BFB5D-5430-4B4D-8888-30A992740C45}">
      <dgm:prSet/>
      <dgm:spPr/>
      <dgm:t>
        <a:bodyPr/>
        <a:lstStyle/>
        <a:p>
          <a:pPr rtl="1"/>
          <a:endParaRPr lang="ar-EG"/>
        </a:p>
      </dgm:t>
    </dgm:pt>
    <dgm:pt modelId="{E5635271-3E28-4113-BFD3-869920C2BCCD}" type="sibTrans" cxnId="{F29BFB5D-5430-4B4D-8888-30A992740C45}">
      <dgm:prSet/>
      <dgm:spPr/>
      <dgm:t>
        <a:bodyPr/>
        <a:lstStyle/>
        <a:p>
          <a:pPr rtl="1"/>
          <a:endParaRPr lang="ar-EG"/>
        </a:p>
      </dgm:t>
    </dgm:pt>
    <dgm:pt modelId="{EFC0F839-E11E-4F85-B69A-0CB248D9C049}">
      <dgm:prSet phldrT="[Text]"/>
      <dgm:spPr/>
      <dgm:t>
        <a:bodyPr/>
        <a:lstStyle/>
        <a:p>
          <a:pPr rtl="1"/>
          <a:r>
            <a:rPr lang="ar-EG" dirty="0" smtClean="0"/>
            <a:t>التناول المفرط للدهون وادمان المخدرات.</a:t>
          </a:r>
          <a:endParaRPr lang="ar-EG" dirty="0"/>
        </a:p>
      </dgm:t>
    </dgm:pt>
    <dgm:pt modelId="{82B1745C-BB8B-404B-B8ED-3FE3AC04E5EA}" type="parTrans" cxnId="{FAF90174-5B75-4893-8C7C-ED498B6B8780}">
      <dgm:prSet/>
      <dgm:spPr/>
      <dgm:t>
        <a:bodyPr/>
        <a:lstStyle/>
        <a:p>
          <a:pPr rtl="1"/>
          <a:endParaRPr lang="ar-EG"/>
        </a:p>
      </dgm:t>
    </dgm:pt>
    <dgm:pt modelId="{BB06B8DC-2A0C-4D51-BE7D-E29A481D3551}" type="sibTrans" cxnId="{FAF90174-5B75-4893-8C7C-ED498B6B8780}">
      <dgm:prSet/>
      <dgm:spPr/>
      <dgm:t>
        <a:bodyPr/>
        <a:lstStyle/>
        <a:p>
          <a:pPr rtl="1"/>
          <a:endParaRPr lang="ar-EG"/>
        </a:p>
      </dgm:t>
    </dgm:pt>
    <dgm:pt modelId="{1DC5DEBB-6C68-4C9E-89A6-8FA504DC5B69}">
      <dgm:prSet phldrT="[Text]"/>
      <dgm:spPr/>
      <dgm:t>
        <a:bodyPr/>
        <a:lstStyle/>
        <a:p>
          <a:pPr rtl="1"/>
          <a:r>
            <a:rPr lang="ar-EG" dirty="0" smtClean="0"/>
            <a:t>سرطان البنكرياس</a:t>
          </a:r>
          <a:endParaRPr lang="ar-EG" dirty="0"/>
        </a:p>
      </dgm:t>
    </dgm:pt>
    <dgm:pt modelId="{6403B166-EAF4-40AF-BFA5-EF3D076F2236}" type="parTrans" cxnId="{A2338032-B633-4007-94BE-01AEA373F04D}">
      <dgm:prSet/>
      <dgm:spPr/>
      <dgm:t>
        <a:bodyPr/>
        <a:lstStyle/>
        <a:p>
          <a:pPr rtl="1"/>
          <a:endParaRPr lang="ar-EG"/>
        </a:p>
      </dgm:t>
    </dgm:pt>
    <dgm:pt modelId="{3F1DE9EC-0012-4EBF-8C2B-419C65B15092}" type="sibTrans" cxnId="{A2338032-B633-4007-94BE-01AEA373F04D}">
      <dgm:prSet/>
      <dgm:spPr/>
      <dgm:t>
        <a:bodyPr/>
        <a:lstStyle/>
        <a:p>
          <a:pPr rtl="1"/>
          <a:endParaRPr lang="ar-EG"/>
        </a:p>
      </dgm:t>
    </dgm:pt>
    <dgm:pt modelId="{152300E5-9B26-47BF-91EC-60803F8BCDC2}">
      <dgm:prSet custT="1"/>
      <dgm:spPr/>
      <dgm:t>
        <a:bodyPr/>
        <a:lstStyle/>
        <a:p>
          <a:pPr rtl="1"/>
          <a:r>
            <a:rPr lang="ar-EG" sz="2400" dirty="0" smtClean="0"/>
            <a:t>التدخين والادمان والكحوليات.</a:t>
          </a:r>
          <a:endParaRPr lang="ar-EG" sz="2400" dirty="0"/>
        </a:p>
      </dgm:t>
    </dgm:pt>
    <dgm:pt modelId="{A3EC0B8E-F112-448E-B2C6-5892C31B277C}" type="parTrans" cxnId="{D605978F-A16A-4950-AE8C-3C5AA9570179}">
      <dgm:prSet/>
      <dgm:spPr/>
      <dgm:t>
        <a:bodyPr/>
        <a:lstStyle/>
        <a:p>
          <a:pPr rtl="1"/>
          <a:endParaRPr lang="ar-EG"/>
        </a:p>
      </dgm:t>
    </dgm:pt>
    <dgm:pt modelId="{D85B3918-1C51-42D4-A40A-27ADA2CBA0D8}" type="sibTrans" cxnId="{D605978F-A16A-4950-AE8C-3C5AA9570179}">
      <dgm:prSet/>
      <dgm:spPr/>
      <dgm:t>
        <a:bodyPr/>
        <a:lstStyle/>
        <a:p>
          <a:pPr rtl="1"/>
          <a:endParaRPr lang="ar-EG"/>
        </a:p>
      </dgm:t>
    </dgm:pt>
    <dgm:pt modelId="{123B8512-FED4-44A2-AA6D-02A06B50C7DF}">
      <dgm:prSet custT="1"/>
      <dgm:spPr/>
      <dgm:t>
        <a:bodyPr/>
        <a:lstStyle/>
        <a:p>
          <a:pPr rtl="1"/>
          <a:r>
            <a:rPr lang="ar-EG" sz="2400" dirty="0" smtClean="0"/>
            <a:t>التعرض للغازات المتصاعده من افران فحم الكوك.</a:t>
          </a:r>
          <a:endParaRPr lang="ar-EG" sz="2400" dirty="0"/>
        </a:p>
      </dgm:t>
    </dgm:pt>
    <dgm:pt modelId="{C1EA8584-DB7F-4D50-A45C-A0AF9D073531}" type="parTrans" cxnId="{C7B9763D-2442-4F84-9C55-3F1A8DBE50BB}">
      <dgm:prSet/>
      <dgm:spPr/>
      <dgm:t>
        <a:bodyPr/>
        <a:lstStyle/>
        <a:p>
          <a:pPr rtl="1"/>
          <a:endParaRPr lang="ar-EG"/>
        </a:p>
      </dgm:t>
    </dgm:pt>
    <dgm:pt modelId="{B6CC9C00-B077-4555-B4AD-13281BDBDB3B}" type="sibTrans" cxnId="{C7B9763D-2442-4F84-9C55-3F1A8DBE50BB}">
      <dgm:prSet/>
      <dgm:spPr/>
      <dgm:t>
        <a:bodyPr/>
        <a:lstStyle/>
        <a:p>
          <a:pPr rtl="1"/>
          <a:endParaRPr lang="ar-EG"/>
        </a:p>
      </dgm:t>
    </dgm:pt>
    <dgm:pt modelId="{2D88122C-228A-4D84-B7E2-3857B7940161}" type="pres">
      <dgm:prSet presAssocID="{B2A915F4-69EE-471E-A30C-455FB62FB6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77CC298-175C-4708-ACC6-DD19551A875B}" type="pres">
      <dgm:prSet presAssocID="{97E6F5BB-EC99-404D-993D-FBEB0B0D8177}" presName="composite" presStyleCnt="0"/>
      <dgm:spPr/>
    </dgm:pt>
    <dgm:pt modelId="{1B4EB711-F623-4B41-8348-5ED5A9F6869F}" type="pres">
      <dgm:prSet presAssocID="{97E6F5BB-EC99-404D-993D-FBEB0B0D817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27FCB70-00F0-4D56-8CBF-5E1147EE9CCD}" type="pres">
      <dgm:prSet presAssocID="{97E6F5BB-EC99-404D-993D-FBEB0B0D817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90372FC-372A-426F-A7C4-864C17375CEB}" type="pres">
      <dgm:prSet presAssocID="{72B34C90-909E-49CE-BA30-4FAAEEB8AAC9}" presName="sp" presStyleCnt="0"/>
      <dgm:spPr/>
    </dgm:pt>
    <dgm:pt modelId="{5785534B-F356-4E07-A3D4-E9503BE42DBC}" type="pres">
      <dgm:prSet presAssocID="{1DC5DEBB-6C68-4C9E-89A6-8FA504DC5B69}" presName="composite" presStyleCnt="0"/>
      <dgm:spPr/>
    </dgm:pt>
    <dgm:pt modelId="{EAABECA6-D466-47C4-B4A9-53B3E6B08982}" type="pres">
      <dgm:prSet presAssocID="{1DC5DEBB-6C68-4C9E-89A6-8FA504DC5B6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A860122-866F-4D8D-85B3-9E3D4DD8A540}" type="pres">
      <dgm:prSet presAssocID="{1DC5DEBB-6C68-4C9E-89A6-8FA504DC5B6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72097A2-05A9-48E8-B5BF-AE12F9D94B91}" type="pres">
      <dgm:prSet presAssocID="{3F1DE9EC-0012-4EBF-8C2B-419C65B15092}" presName="sp" presStyleCnt="0"/>
      <dgm:spPr/>
    </dgm:pt>
    <dgm:pt modelId="{739A4A52-AED2-467F-A177-088432C57521}" type="pres">
      <dgm:prSet presAssocID="{62E80C52-8837-4E78-930C-4DAED2AE5908}" presName="composite" presStyleCnt="0"/>
      <dgm:spPr/>
    </dgm:pt>
    <dgm:pt modelId="{22769C21-25A8-4D01-BA41-FE84BFE95EF7}" type="pres">
      <dgm:prSet presAssocID="{62E80C52-8837-4E78-930C-4DAED2AE590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3263981-3781-4DED-BFF8-39D23B3D6FAB}" type="pres">
      <dgm:prSet presAssocID="{62E80C52-8837-4E78-930C-4DAED2AE590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B32CEB3-7556-434B-819A-F4A8DDD2ED33}" type="pres">
      <dgm:prSet presAssocID="{8D2646D6-D1A1-41D0-B072-2F27D73EFFD8}" presName="sp" presStyleCnt="0"/>
      <dgm:spPr/>
    </dgm:pt>
    <dgm:pt modelId="{78E15181-2963-492B-AEAA-6572EE32C6CA}" type="pres">
      <dgm:prSet presAssocID="{B42EE30D-BF66-4E14-814F-D7BDB46839FC}" presName="composite" presStyleCnt="0"/>
      <dgm:spPr/>
    </dgm:pt>
    <dgm:pt modelId="{DE96444F-A6A5-4636-9E14-B6C64530AEF1}" type="pres">
      <dgm:prSet presAssocID="{B42EE30D-BF66-4E14-814F-D7BDB46839F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80E6120-4EC3-4FB8-8C2E-3694BC27AD59}" type="pres">
      <dgm:prSet presAssocID="{B42EE30D-BF66-4E14-814F-D7BDB46839F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605978F-A16A-4950-AE8C-3C5AA9570179}" srcId="{97E6F5BB-EC99-404D-993D-FBEB0B0D8177}" destId="{152300E5-9B26-47BF-91EC-60803F8BCDC2}" srcOrd="0" destOrd="0" parTransId="{A3EC0B8E-F112-448E-B2C6-5892C31B277C}" sibTransId="{D85B3918-1C51-42D4-A40A-27ADA2CBA0D8}"/>
    <dgm:cxn modelId="{C45839CD-CDA6-44E6-B856-CA0297E93BF2}" srcId="{B2A915F4-69EE-471E-A30C-455FB62FB602}" destId="{97E6F5BB-EC99-404D-993D-FBEB0B0D8177}" srcOrd="0" destOrd="0" parTransId="{7774CEC8-933A-4884-8486-BA268B897C94}" sibTransId="{72B34C90-909E-49CE-BA30-4FAAEEB8AAC9}"/>
    <dgm:cxn modelId="{A2338032-B633-4007-94BE-01AEA373F04D}" srcId="{B2A915F4-69EE-471E-A30C-455FB62FB602}" destId="{1DC5DEBB-6C68-4C9E-89A6-8FA504DC5B69}" srcOrd="1" destOrd="0" parTransId="{6403B166-EAF4-40AF-BFA5-EF3D076F2236}" sibTransId="{3F1DE9EC-0012-4EBF-8C2B-419C65B15092}"/>
    <dgm:cxn modelId="{C7B9763D-2442-4F84-9C55-3F1A8DBE50BB}" srcId="{97E6F5BB-EC99-404D-993D-FBEB0B0D8177}" destId="{123B8512-FED4-44A2-AA6D-02A06B50C7DF}" srcOrd="1" destOrd="0" parTransId="{C1EA8584-DB7F-4D50-A45C-A0AF9D073531}" sibTransId="{B6CC9C00-B077-4555-B4AD-13281BDBDB3B}"/>
    <dgm:cxn modelId="{2AC07008-DB35-4155-9D0B-A86D1406629E}" type="presOf" srcId="{B42EE30D-BF66-4E14-814F-D7BDB46839FC}" destId="{DE96444F-A6A5-4636-9E14-B6C64530AEF1}" srcOrd="0" destOrd="0" presId="urn:microsoft.com/office/officeart/2005/8/layout/chevron2"/>
    <dgm:cxn modelId="{D880E830-131B-4DE9-A38F-B3F60AA5F504}" type="presOf" srcId="{123B8512-FED4-44A2-AA6D-02A06B50C7DF}" destId="{027FCB70-00F0-4D56-8CBF-5E1147EE9CCD}" srcOrd="0" destOrd="1" presId="urn:microsoft.com/office/officeart/2005/8/layout/chevron2"/>
    <dgm:cxn modelId="{459C81DC-83C6-4E34-AC78-8D4AA579B773}" srcId="{B2A915F4-69EE-471E-A30C-455FB62FB602}" destId="{B42EE30D-BF66-4E14-814F-D7BDB46839FC}" srcOrd="3" destOrd="0" parTransId="{BCEB38A7-6366-4802-A611-D1E40D6D06B0}" sibTransId="{7FFDF22E-A3ED-4E2F-B3E3-28496320C107}"/>
    <dgm:cxn modelId="{678EDB8A-57C2-48F4-B602-B10334B31ADE}" type="presOf" srcId="{8E353339-B035-4446-BE7B-3915B0CEB970}" destId="{F80E6120-4EC3-4FB8-8C2E-3694BC27AD59}" srcOrd="0" destOrd="0" presId="urn:microsoft.com/office/officeart/2005/8/layout/chevron2"/>
    <dgm:cxn modelId="{5839011F-E7E3-4C3B-8416-1990FDF44647}" type="presOf" srcId="{071A8CD8-3A33-4153-A5B7-5F5403B52F72}" destId="{03263981-3781-4DED-BFF8-39D23B3D6FAB}" srcOrd="0" destOrd="1" presId="urn:microsoft.com/office/officeart/2005/8/layout/chevron2"/>
    <dgm:cxn modelId="{99DB62E8-ADF6-4815-B74E-62424202A820}" type="presOf" srcId="{424C8DAF-C640-4C15-A072-9474AECD8977}" destId="{7A860122-866F-4D8D-85B3-9E3D4DD8A540}" srcOrd="0" destOrd="0" presId="urn:microsoft.com/office/officeart/2005/8/layout/chevron2"/>
    <dgm:cxn modelId="{0324134A-5457-4DDF-AF2F-23EFA3013378}" srcId="{62E80C52-8837-4E78-930C-4DAED2AE5908}" destId="{7DDEC5D2-3F89-496D-B576-7EEC01BE738D}" srcOrd="0" destOrd="0" parTransId="{C6D04DEC-AA63-4883-AFA0-69A1357A52AC}" sibTransId="{A8BB3B08-26C5-4985-A9D2-245F926F34B6}"/>
    <dgm:cxn modelId="{D33F7033-C62B-4E15-84B7-D7415B50BBCE}" type="presOf" srcId="{B2A915F4-69EE-471E-A30C-455FB62FB602}" destId="{2D88122C-228A-4D84-B7E2-3857B7940161}" srcOrd="0" destOrd="0" presId="urn:microsoft.com/office/officeart/2005/8/layout/chevron2"/>
    <dgm:cxn modelId="{ACBE157D-9E3D-4E83-920F-2D261869CA26}" type="presOf" srcId="{1DC5DEBB-6C68-4C9E-89A6-8FA504DC5B69}" destId="{EAABECA6-D466-47C4-B4A9-53B3E6B08982}" srcOrd="0" destOrd="0" presId="urn:microsoft.com/office/officeart/2005/8/layout/chevron2"/>
    <dgm:cxn modelId="{7C299FE5-533F-461E-88E8-1A64ED10F7F8}" type="presOf" srcId="{97E6F5BB-EC99-404D-993D-FBEB0B0D8177}" destId="{1B4EB711-F623-4B41-8348-5ED5A9F6869F}" srcOrd="0" destOrd="0" presId="urn:microsoft.com/office/officeart/2005/8/layout/chevron2"/>
    <dgm:cxn modelId="{FF35A452-AB95-423A-81AE-BE414C5AE7FC}" srcId="{1DC5DEBB-6C68-4C9E-89A6-8FA504DC5B69}" destId="{424C8DAF-C640-4C15-A072-9474AECD8977}" srcOrd="0" destOrd="0" parTransId="{1CE986D6-C28F-467A-B2AD-1A9AE75FA6FE}" sibTransId="{2D877938-93BB-4ED6-A77C-4E5AA6596FD0}"/>
    <dgm:cxn modelId="{3CC824ED-7D63-42C4-A6E6-5051F973DA35}" srcId="{B2A915F4-69EE-471E-A30C-455FB62FB602}" destId="{62E80C52-8837-4E78-930C-4DAED2AE5908}" srcOrd="2" destOrd="0" parTransId="{4B7DE273-ECFD-4CCE-B42E-E84AB042BCC4}" sibTransId="{8D2646D6-D1A1-41D0-B072-2F27D73EFFD8}"/>
    <dgm:cxn modelId="{F9C1F12D-BD56-4D13-8EA2-58CA05FA6781}" type="presOf" srcId="{152300E5-9B26-47BF-91EC-60803F8BCDC2}" destId="{027FCB70-00F0-4D56-8CBF-5E1147EE9CCD}" srcOrd="0" destOrd="0" presId="urn:microsoft.com/office/officeart/2005/8/layout/chevron2"/>
    <dgm:cxn modelId="{F16528E9-09BB-4174-8423-D2D1A195824B}" type="presOf" srcId="{7DDEC5D2-3F89-496D-B576-7EEC01BE738D}" destId="{03263981-3781-4DED-BFF8-39D23B3D6FAB}" srcOrd="0" destOrd="0" presId="urn:microsoft.com/office/officeart/2005/8/layout/chevron2"/>
    <dgm:cxn modelId="{5AB2E11C-3F7D-4FA6-8E2B-55DFA4F71F4E}" type="presOf" srcId="{EFC0F839-E11E-4F85-B69A-0CB248D9C049}" destId="{F80E6120-4EC3-4FB8-8C2E-3694BC27AD59}" srcOrd="0" destOrd="1" presId="urn:microsoft.com/office/officeart/2005/8/layout/chevron2"/>
    <dgm:cxn modelId="{C2DD1790-59F5-480A-9956-E69BB78220E3}" type="presOf" srcId="{62E80C52-8837-4E78-930C-4DAED2AE5908}" destId="{22769C21-25A8-4D01-BA41-FE84BFE95EF7}" srcOrd="0" destOrd="0" presId="urn:microsoft.com/office/officeart/2005/8/layout/chevron2"/>
    <dgm:cxn modelId="{303C6E7B-64F5-4F9E-B841-88D04AAB122A}" type="presOf" srcId="{2B8FE478-547C-4B37-B536-12675208151E}" destId="{7A860122-866F-4D8D-85B3-9E3D4DD8A540}" srcOrd="0" destOrd="1" presId="urn:microsoft.com/office/officeart/2005/8/layout/chevron2"/>
    <dgm:cxn modelId="{3790756E-5DBC-48E4-B128-67C5FF004705}" srcId="{1DC5DEBB-6C68-4C9E-89A6-8FA504DC5B69}" destId="{2B8FE478-547C-4B37-B536-12675208151E}" srcOrd="1" destOrd="0" parTransId="{7C9ADF7B-D660-43BE-9EF5-B0860CEF2D25}" sibTransId="{F957B65A-BF5D-48BA-B7A9-9D7861BC6744}"/>
    <dgm:cxn modelId="{FAF90174-5B75-4893-8C7C-ED498B6B8780}" srcId="{B42EE30D-BF66-4E14-814F-D7BDB46839FC}" destId="{EFC0F839-E11E-4F85-B69A-0CB248D9C049}" srcOrd="1" destOrd="0" parTransId="{82B1745C-BB8B-404B-B8ED-3FE3AC04E5EA}" sibTransId="{BB06B8DC-2A0C-4D51-BE7D-E29A481D3551}"/>
    <dgm:cxn modelId="{246A70CF-B9F8-422D-BD7B-4B79925B889A}" srcId="{62E80C52-8837-4E78-930C-4DAED2AE5908}" destId="{071A8CD8-3A33-4153-A5B7-5F5403B52F72}" srcOrd="1" destOrd="0" parTransId="{0E5F2DB5-F2C3-4E27-933B-EBF1C1FB07DC}" sibTransId="{308DEDB1-FC44-4455-A01B-F48690FB6ABE}"/>
    <dgm:cxn modelId="{F29BFB5D-5430-4B4D-8888-30A992740C45}" srcId="{B42EE30D-BF66-4E14-814F-D7BDB46839FC}" destId="{8E353339-B035-4446-BE7B-3915B0CEB970}" srcOrd="0" destOrd="0" parTransId="{729126D6-0F8B-4F23-A4C9-1E25AAFCBA1A}" sibTransId="{E5635271-3E28-4113-BFD3-869920C2BCCD}"/>
    <dgm:cxn modelId="{A3D8D1E7-812D-4040-A499-F544F421A2A9}" type="presParOf" srcId="{2D88122C-228A-4D84-B7E2-3857B7940161}" destId="{E77CC298-175C-4708-ACC6-DD19551A875B}" srcOrd="0" destOrd="0" presId="urn:microsoft.com/office/officeart/2005/8/layout/chevron2"/>
    <dgm:cxn modelId="{9706CB14-AD3B-4BB6-AD48-C1DF39A7A0D6}" type="presParOf" srcId="{E77CC298-175C-4708-ACC6-DD19551A875B}" destId="{1B4EB711-F623-4B41-8348-5ED5A9F6869F}" srcOrd="0" destOrd="0" presId="urn:microsoft.com/office/officeart/2005/8/layout/chevron2"/>
    <dgm:cxn modelId="{352C978F-921A-4B45-84D3-ABE39883905B}" type="presParOf" srcId="{E77CC298-175C-4708-ACC6-DD19551A875B}" destId="{027FCB70-00F0-4D56-8CBF-5E1147EE9CCD}" srcOrd="1" destOrd="0" presId="urn:microsoft.com/office/officeart/2005/8/layout/chevron2"/>
    <dgm:cxn modelId="{BE61F35D-4CBC-4606-9E21-5E50D1079CD3}" type="presParOf" srcId="{2D88122C-228A-4D84-B7E2-3857B7940161}" destId="{790372FC-372A-426F-A7C4-864C17375CEB}" srcOrd="1" destOrd="0" presId="urn:microsoft.com/office/officeart/2005/8/layout/chevron2"/>
    <dgm:cxn modelId="{C0AD2CAF-2DC1-4DF5-A930-4EE63622B698}" type="presParOf" srcId="{2D88122C-228A-4D84-B7E2-3857B7940161}" destId="{5785534B-F356-4E07-A3D4-E9503BE42DBC}" srcOrd="2" destOrd="0" presId="urn:microsoft.com/office/officeart/2005/8/layout/chevron2"/>
    <dgm:cxn modelId="{51C0950D-CF66-45C4-A8EC-19C3595D2AD4}" type="presParOf" srcId="{5785534B-F356-4E07-A3D4-E9503BE42DBC}" destId="{EAABECA6-D466-47C4-B4A9-53B3E6B08982}" srcOrd="0" destOrd="0" presId="urn:microsoft.com/office/officeart/2005/8/layout/chevron2"/>
    <dgm:cxn modelId="{4D970EE3-AD4A-41FA-A74D-20E61EC21489}" type="presParOf" srcId="{5785534B-F356-4E07-A3D4-E9503BE42DBC}" destId="{7A860122-866F-4D8D-85B3-9E3D4DD8A540}" srcOrd="1" destOrd="0" presId="urn:microsoft.com/office/officeart/2005/8/layout/chevron2"/>
    <dgm:cxn modelId="{454A5F8C-41B5-4961-BB61-3B34FADC88EA}" type="presParOf" srcId="{2D88122C-228A-4D84-B7E2-3857B7940161}" destId="{572097A2-05A9-48E8-B5BF-AE12F9D94B91}" srcOrd="3" destOrd="0" presId="urn:microsoft.com/office/officeart/2005/8/layout/chevron2"/>
    <dgm:cxn modelId="{DE9C6E51-44B8-48FF-AC6B-CE4224656F3B}" type="presParOf" srcId="{2D88122C-228A-4D84-B7E2-3857B7940161}" destId="{739A4A52-AED2-467F-A177-088432C57521}" srcOrd="4" destOrd="0" presId="urn:microsoft.com/office/officeart/2005/8/layout/chevron2"/>
    <dgm:cxn modelId="{FA663ECE-6D57-414A-AE86-E0230B5611E0}" type="presParOf" srcId="{739A4A52-AED2-467F-A177-088432C57521}" destId="{22769C21-25A8-4D01-BA41-FE84BFE95EF7}" srcOrd="0" destOrd="0" presId="urn:microsoft.com/office/officeart/2005/8/layout/chevron2"/>
    <dgm:cxn modelId="{74DA0D8B-8D87-4A05-953B-9EC03225C2A4}" type="presParOf" srcId="{739A4A52-AED2-467F-A177-088432C57521}" destId="{03263981-3781-4DED-BFF8-39D23B3D6FAB}" srcOrd="1" destOrd="0" presId="urn:microsoft.com/office/officeart/2005/8/layout/chevron2"/>
    <dgm:cxn modelId="{226267AB-A67E-4FA7-A728-FB5100FFD00B}" type="presParOf" srcId="{2D88122C-228A-4D84-B7E2-3857B7940161}" destId="{0B32CEB3-7556-434B-819A-F4A8DDD2ED33}" srcOrd="5" destOrd="0" presId="urn:microsoft.com/office/officeart/2005/8/layout/chevron2"/>
    <dgm:cxn modelId="{3A4D489C-20BB-4B25-908C-C1E683C0D22F}" type="presParOf" srcId="{2D88122C-228A-4D84-B7E2-3857B7940161}" destId="{78E15181-2963-492B-AEAA-6572EE32C6CA}" srcOrd="6" destOrd="0" presId="urn:microsoft.com/office/officeart/2005/8/layout/chevron2"/>
    <dgm:cxn modelId="{1EF6BDC2-2274-4A45-A498-8911CCCFABEE}" type="presParOf" srcId="{78E15181-2963-492B-AEAA-6572EE32C6CA}" destId="{DE96444F-A6A5-4636-9E14-B6C64530AEF1}" srcOrd="0" destOrd="0" presId="urn:microsoft.com/office/officeart/2005/8/layout/chevron2"/>
    <dgm:cxn modelId="{FABC882F-13DF-48AB-A987-B88A978E6883}" type="presParOf" srcId="{78E15181-2963-492B-AEAA-6572EE32C6CA}" destId="{F80E6120-4EC3-4FB8-8C2E-3694BC27AD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DCFDF-88AA-4F3A-B36A-E79DE70FB7AD}" type="doc">
      <dgm:prSet loTypeId="urn:microsoft.com/office/officeart/2005/8/layout/chevron2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pPr rtl="1"/>
          <a:endParaRPr lang="ar-EG"/>
        </a:p>
      </dgm:t>
    </dgm:pt>
    <dgm:pt modelId="{AB132C83-CF1E-48C7-B266-AFA31DA59E82}">
      <dgm:prSet phldrT="[Text]"/>
      <dgm:spPr/>
      <dgm:t>
        <a:bodyPr/>
        <a:lstStyle/>
        <a:p>
          <a:pPr rtl="1"/>
          <a:r>
            <a:rPr lang="ar-EG" dirty="0" smtClean="0"/>
            <a:t>سرطان الرئه</a:t>
          </a:r>
        </a:p>
      </dgm:t>
    </dgm:pt>
    <dgm:pt modelId="{CFEB3389-87C0-4F15-94C6-103ED2CE7E89}" type="parTrans" cxnId="{8E4D31E1-C763-468F-A1CB-D441E6F5490C}">
      <dgm:prSet/>
      <dgm:spPr/>
      <dgm:t>
        <a:bodyPr/>
        <a:lstStyle/>
        <a:p>
          <a:pPr rtl="1"/>
          <a:endParaRPr lang="ar-EG"/>
        </a:p>
      </dgm:t>
    </dgm:pt>
    <dgm:pt modelId="{B63CDDAA-6EF6-4584-95CC-5CE51EE5C21F}" type="sibTrans" cxnId="{8E4D31E1-C763-468F-A1CB-D441E6F5490C}">
      <dgm:prSet/>
      <dgm:spPr/>
      <dgm:t>
        <a:bodyPr/>
        <a:lstStyle/>
        <a:p>
          <a:pPr rtl="1"/>
          <a:endParaRPr lang="ar-EG"/>
        </a:p>
      </dgm:t>
    </dgm:pt>
    <dgm:pt modelId="{8428391A-A097-4EA5-9282-1131E6F6F71B}">
      <dgm:prSet phldrT="[Text]"/>
      <dgm:spPr/>
      <dgm:t>
        <a:bodyPr/>
        <a:lstStyle/>
        <a:p>
          <a:pPr rtl="1"/>
          <a:r>
            <a:rPr lang="ar-EG" dirty="0" smtClean="0"/>
            <a:t>التدخين والمخدرات.</a:t>
          </a:r>
          <a:endParaRPr lang="ar-EG" dirty="0"/>
        </a:p>
      </dgm:t>
    </dgm:pt>
    <dgm:pt modelId="{3503DA10-93BE-4174-8AEE-BCBAE835A2D2}" type="parTrans" cxnId="{9D97C60A-98E1-4966-8B23-C9583EF8E7B0}">
      <dgm:prSet/>
      <dgm:spPr/>
      <dgm:t>
        <a:bodyPr/>
        <a:lstStyle/>
        <a:p>
          <a:pPr rtl="1"/>
          <a:endParaRPr lang="ar-EG"/>
        </a:p>
      </dgm:t>
    </dgm:pt>
    <dgm:pt modelId="{1F354EF9-AD88-4E84-A9AB-2042FB723FCB}" type="sibTrans" cxnId="{9D97C60A-98E1-4966-8B23-C9583EF8E7B0}">
      <dgm:prSet/>
      <dgm:spPr/>
      <dgm:t>
        <a:bodyPr/>
        <a:lstStyle/>
        <a:p>
          <a:pPr rtl="1"/>
          <a:endParaRPr lang="ar-EG"/>
        </a:p>
      </dgm:t>
    </dgm:pt>
    <dgm:pt modelId="{1B864FFC-B71F-4931-AA8D-2A9303F980B9}">
      <dgm:prSet phldrT="[Text]"/>
      <dgm:spPr/>
      <dgm:t>
        <a:bodyPr/>
        <a:lstStyle/>
        <a:p>
          <a:pPr rtl="1"/>
          <a:r>
            <a:rPr lang="ar-EG" dirty="0" smtClean="0"/>
            <a:t>التعرض للأشعاع والمواد الكيميائيه.</a:t>
          </a:r>
          <a:endParaRPr lang="ar-EG" dirty="0"/>
        </a:p>
      </dgm:t>
    </dgm:pt>
    <dgm:pt modelId="{05288488-A638-4CF1-91C4-B658D5D83F90}" type="parTrans" cxnId="{92CFEBC8-A7E4-4DC5-AADD-936812A50E60}">
      <dgm:prSet/>
      <dgm:spPr/>
      <dgm:t>
        <a:bodyPr/>
        <a:lstStyle/>
        <a:p>
          <a:pPr rtl="1"/>
          <a:endParaRPr lang="ar-EG"/>
        </a:p>
      </dgm:t>
    </dgm:pt>
    <dgm:pt modelId="{AEBE120B-7563-46D3-B548-C1DB4FE59111}" type="sibTrans" cxnId="{92CFEBC8-A7E4-4DC5-AADD-936812A50E60}">
      <dgm:prSet/>
      <dgm:spPr/>
      <dgm:t>
        <a:bodyPr/>
        <a:lstStyle/>
        <a:p>
          <a:pPr rtl="1"/>
          <a:endParaRPr lang="ar-EG"/>
        </a:p>
      </dgm:t>
    </dgm:pt>
    <dgm:pt modelId="{E176D0AF-FC18-4D1D-B477-3416D492169D}">
      <dgm:prSet phldrT="[Text]"/>
      <dgm:spPr/>
      <dgm:t>
        <a:bodyPr/>
        <a:lstStyle/>
        <a:p>
          <a:pPr rtl="1"/>
          <a:r>
            <a:rPr lang="ar-EG" dirty="0" smtClean="0"/>
            <a:t>سرطان المثانه</a:t>
          </a:r>
          <a:endParaRPr lang="ar-EG" dirty="0"/>
        </a:p>
      </dgm:t>
    </dgm:pt>
    <dgm:pt modelId="{657F45EF-B1BA-4134-A9E2-9A34779DCC17}" type="parTrans" cxnId="{41DFBD9B-8984-4E62-BB02-4390857F2A31}">
      <dgm:prSet/>
      <dgm:spPr/>
      <dgm:t>
        <a:bodyPr/>
        <a:lstStyle/>
        <a:p>
          <a:pPr rtl="1"/>
          <a:endParaRPr lang="ar-EG"/>
        </a:p>
      </dgm:t>
    </dgm:pt>
    <dgm:pt modelId="{F4266EF9-4C7F-4935-856F-B07401B8C11B}" type="sibTrans" cxnId="{41DFBD9B-8984-4E62-BB02-4390857F2A31}">
      <dgm:prSet/>
      <dgm:spPr/>
      <dgm:t>
        <a:bodyPr/>
        <a:lstStyle/>
        <a:p>
          <a:pPr rtl="1"/>
          <a:endParaRPr lang="ar-EG"/>
        </a:p>
      </dgm:t>
    </dgm:pt>
    <dgm:pt modelId="{C6E44CB0-C5D0-4895-A3F2-982EA98C208F}">
      <dgm:prSet phldrT="[Text]"/>
      <dgm:spPr/>
      <dgm:t>
        <a:bodyPr/>
        <a:lstStyle/>
        <a:p>
          <a:pPr rtl="1"/>
          <a:r>
            <a:rPr lang="ar-EG" dirty="0" smtClean="0"/>
            <a:t>وراثه بعض الجينات.</a:t>
          </a:r>
          <a:endParaRPr lang="ar-EG" dirty="0"/>
        </a:p>
      </dgm:t>
    </dgm:pt>
    <dgm:pt modelId="{57EBC1D3-DCB5-4CFC-91B9-F09B80AF48C6}" type="parTrans" cxnId="{2B0FEBDE-DC9E-41A3-A792-645E20CFA402}">
      <dgm:prSet/>
      <dgm:spPr/>
      <dgm:t>
        <a:bodyPr/>
        <a:lstStyle/>
        <a:p>
          <a:pPr rtl="1"/>
          <a:endParaRPr lang="ar-EG"/>
        </a:p>
      </dgm:t>
    </dgm:pt>
    <dgm:pt modelId="{80DBAFCC-48D1-4C8D-AA58-EED1D98D7DE2}" type="sibTrans" cxnId="{2B0FEBDE-DC9E-41A3-A792-645E20CFA402}">
      <dgm:prSet/>
      <dgm:spPr/>
      <dgm:t>
        <a:bodyPr/>
        <a:lstStyle/>
        <a:p>
          <a:pPr rtl="1"/>
          <a:endParaRPr lang="ar-EG"/>
        </a:p>
      </dgm:t>
    </dgm:pt>
    <dgm:pt modelId="{6D150089-4246-45E1-8FD9-922F269F8E85}">
      <dgm:prSet phldrT="[Text]"/>
      <dgm:spPr/>
      <dgm:t>
        <a:bodyPr/>
        <a:lstStyle/>
        <a:p>
          <a:pPr rtl="1"/>
          <a:r>
            <a:rPr lang="ar-EG" dirty="0" smtClean="0"/>
            <a:t>التدخين والتعرض للمواد الكيميائيه والاشعاع.</a:t>
          </a:r>
          <a:endParaRPr lang="ar-EG" dirty="0"/>
        </a:p>
      </dgm:t>
    </dgm:pt>
    <dgm:pt modelId="{A669A6A5-757F-499B-A67A-5D6CF32A22E6}" type="parTrans" cxnId="{6BFC46D8-E5A6-4333-9C5A-AF79A0F80A0E}">
      <dgm:prSet/>
      <dgm:spPr/>
      <dgm:t>
        <a:bodyPr/>
        <a:lstStyle/>
        <a:p>
          <a:pPr rtl="1"/>
          <a:endParaRPr lang="ar-EG"/>
        </a:p>
      </dgm:t>
    </dgm:pt>
    <dgm:pt modelId="{E53CE8A3-7BBA-4B3E-BEB5-C224A8988D35}" type="sibTrans" cxnId="{6BFC46D8-E5A6-4333-9C5A-AF79A0F80A0E}">
      <dgm:prSet/>
      <dgm:spPr/>
      <dgm:t>
        <a:bodyPr/>
        <a:lstStyle/>
        <a:p>
          <a:pPr rtl="1"/>
          <a:endParaRPr lang="ar-EG"/>
        </a:p>
      </dgm:t>
    </dgm:pt>
    <dgm:pt modelId="{A477116C-79E6-4BAF-BFB7-6521FF3D890E}">
      <dgm:prSet phldrT="[Text]"/>
      <dgm:spPr/>
      <dgm:t>
        <a:bodyPr/>
        <a:lstStyle/>
        <a:p>
          <a:pPr rtl="1"/>
          <a:r>
            <a:rPr lang="ar-EG" dirty="0" smtClean="0"/>
            <a:t>سرطان البروستاتا</a:t>
          </a:r>
          <a:endParaRPr lang="ar-EG" dirty="0"/>
        </a:p>
      </dgm:t>
    </dgm:pt>
    <dgm:pt modelId="{D4DEEE9E-B75A-464F-B837-3E5F0C2C4C6E}" type="parTrans" cxnId="{A831A95E-66E5-414F-83FF-685C4642CA8F}">
      <dgm:prSet/>
      <dgm:spPr/>
      <dgm:t>
        <a:bodyPr/>
        <a:lstStyle/>
        <a:p>
          <a:pPr rtl="1"/>
          <a:endParaRPr lang="ar-EG"/>
        </a:p>
      </dgm:t>
    </dgm:pt>
    <dgm:pt modelId="{92330185-1CAF-4151-9D13-F059F31D9FBD}" type="sibTrans" cxnId="{A831A95E-66E5-414F-83FF-685C4642CA8F}">
      <dgm:prSet/>
      <dgm:spPr/>
      <dgm:t>
        <a:bodyPr/>
        <a:lstStyle/>
        <a:p>
          <a:pPr rtl="1"/>
          <a:endParaRPr lang="ar-EG"/>
        </a:p>
      </dgm:t>
    </dgm:pt>
    <dgm:pt modelId="{A93A1CA0-C596-4C6F-A1CC-F2F5FFDEE97A}">
      <dgm:prSet phldrT="[Text]"/>
      <dgm:spPr/>
      <dgm:t>
        <a:bodyPr/>
        <a:lstStyle/>
        <a:p>
          <a:pPr rtl="1"/>
          <a:r>
            <a:rPr lang="ar-EG" dirty="0" smtClean="0"/>
            <a:t>التناول المفرط للدهون.</a:t>
          </a:r>
          <a:endParaRPr lang="ar-EG" dirty="0"/>
        </a:p>
      </dgm:t>
    </dgm:pt>
    <dgm:pt modelId="{AC45705D-7D5A-403C-A13F-3F88A4F87FE8}" type="parTrans" cxnId="{767EA6FE-4A64-4E24-93C1-5B230B79074A}">
      <dgm:prSet/>
      <dgm:spPr/>
      <dgm:t>
        <a:bodyPr/>
        <a:lstStyle/>
        <a:p>
          <a:pPr rtl="1"/>
          <a:endParaRPr lang="ar-EG"/>
        </a:p>
      </dgm:t>
    </dgm:pt>
    <dgm:pt modelId="{F7312E73-5E68-4009-B12C-06607A9A01F3}" type="sibTrans" cxnId="{767EA6FE-4A64-4E24-93C1-5B230B79074A}">
      <dgm:prSet/>
      <dgm:spPr/>
      <dgm:t>
        <a:bodyPr/>
        <a:lstStyle/>
        <a:p>
          <a:pPr rtl="1"/>
          <a:endParaRPr lang="ar-EG"/>
        </a:p>
      </dgm:t>
    </dgm:pt>
    <dgm:pt modelId="{505531F1-9FA9-4F7C-9AE5-78B07E7D5ECA}">
      <dgm:prSet phldrT="[Text]"/>
      <dgm:spPr/>
      <dgm:t>
        <a:bodyPr/>
        <a:lstStyle/>
        <a:p>
          <a:pPr rtl="1"/>
          <a:r>
            <a:rPr lang="ar-EG" dirty="0" smtClean="0"/>
            <a:t>فى بعض الاحيان لأسباب وراثيه.</a:t>
          </a:r>
          <a:endParaRPr lang="ar-EG" dirty="0"/>
        </a:p>
      </dgm:t>
    </dgm:pt>
    <dgm:pt modelId="{4A54D4E7-F935-48F0-9C48-DE6E1DFFA154}" type="parTrans" cxnId="{08596B60-B0F0-409E-B42E-198857D0873C}">
      <dgm:prSet/>
      <dgm:spPr/>
      <dgm:t>
        <a:bodyPr/>
        <a:lstStyle/>
        <a:p>
          <a:pPr rtl="1"/>
          <a:endParaRPr lang="ar-EG"/>
        </a:p>
      </dgm:t>
    </dgm:pt>
    <dgm:pt modelId="{6C678CE4-36F0-4E70-91D3-5FF26AD568F5}" type="sibTrans" cxnId="{08596B60-B0F0-409E-B42E-198857D0873C}">
      <dgm:prSet/>
      <dgm:spPr/>
      <dgm:t>
        <a:bodyPr/>
        <a:lstStyle/>
        <a:p>
          <a:pPr rtl="1"/>
          <a:endParaRPr lang="ar-EG"/>
        </a:p>
      </dgm:t>
    </dgm:pt>
    <dgm:pt modelId="{00AC6D06-A4B2-4610-9034-377DDF9769CE}">
      <dgm:prSet phldrT="[Text]"/>
      <dgm:spPr/>
      <dgm:t>
        <a:bodyPr/>
        <a:lstStyle/>
        <a:p>
          <a:pPr rtl="1"/>
          <a:r>
            <a:rPr lang="ar-EG" smtClean="0"/>
            <a:t>سرطان الثدى</a:t>
          </a:r>
          <a:endParaRPr lang="ar-EG" dirty="0"/>
        </a:p>
      </dgm:t>
    </dgm:pt>
    <dgm:pt modelId="{4458A4B0-C630-4888-BFAE-80F8B09879E5}" type="parTrans" cxnId="{172207D5-0403-410E-9AE1-01CFEA39A4DE}">
      <dgm:prSet/>
      <dgm:spPr/>
      <dgm:t>
        <a:bodyPr/>
        <a:lstStyle/>
        <a:p>
          <a:pPr rtl="1"/>
          <a:endParaRPr lang="ar-EG"/>
        </a:p>
      </dgm:t>
    </dgm:pt>
    <dgm:pt modelId="{DFD98D1E-B7B2-4A31-A83B-EF8143B167E7}" type="sibTrans" cxnId="{172207D5-0403-410E-9AE1-01CFEA39A4DE}">
      <dgm:prSet/>
      <dgm:spPr/>
      <dgm:t>
        <a:bodyPr/>
        <a:lstStyle/>
        <a:p>
          <a:pPr rtl="1"/>
          <a:endParaRPr lang="ar-EG"/>
        </a:p>
      </dgm:t>
    </dgm:pt>
    <dgm:pt modelId="{BFD34F70-0244-493E-9BA3-C5DD8A144B3B}">
      <dgm:prSet/>
      <dgm:spPr/>
      <dgm:t>
        <a:bodyPr/>
        <a:lstStyle/>
        <a:p>
          <a:pPr rtl="1"/>
          <a:r>
            <a:rPr lang="ar-EG" dirty="0" smtClean="0"/>
            <a:t>التناول المفرط للدهون وتاخر سن اليأس.</a:t>
          </a:r>
          <a:endParaRPr lang="ar-EG" dirty="0"/>
        </a:p>
      </dgm:t>
    </dgm:pt>
    <dgm:pt modelId="{446CA0CA-B214-4884-B20B-4DC07EDEF8CC}" type="parTrans" cxnId="{9808696B-706C-40D4-BE15-6DD50E9259B4}">
      <dgm:prSet/>
      <dgm:spPr/>
    </dgm:pt>
    <dgm:pt modelId="{A3AFE74B-56D4-49BE-8C5B-FB69571B3819}" type="sibTrans" cxnId="{9808696B-706C-40D4-BE15-6DD50E9259B4}">
      <dgm:prSet/>
      <dgm:spPr/>
    </dgm:pt>
    <dgm:pt modelId="{8FDB6396-81B3-4997-9556-E0EF8F0062C9}">
      <dgm:prSet/>
      <dgm:spPr/>
      <dgm:t>
        <a:bodyPr/>
        <a:lstStyle/>
        <a:p>
          <a:pPr rtl="1"/>
          <a:r>
            <a:rPr lang="ar-EG" dirty="0" smtClean="0"/>
            <a:t>تبكير الحيض والاستخدام المفرط للمنظمات والهرمونات التناسليه.</a:t>
          </a:r>
          <a:endParaRPr lang="ar-EG" dirty="0"/>
        </a:p>
      </dgm:t>
    </dgm:pt>
    <dgm:pt modelId="{CE042D72-C9AD-4003-BCDC-EDBE359D936B}" type="parTrans" cxnId="{81D65BAF-B9A4-4C4D-8011-F8C8BA534394}">
      <dgm:prSet/>
      <dgm:spPr/>
    </dgm:pt>
    <dgm:pt modelId="{DCCB8C39-872B-4046-9FB2-6EAE8DB00286}" type="sibTrans" cxnId="{81D65BAF-B9A4-4C4D-8011-F8C8BA534394}">
      <dgm:prSet/>
      <dgm:spPr/>
    </dgm:pt>
    <dgm:pt modelId="{85F2C93C-3006-487D-8845-B3C8AB04F062}" type="pres">
      <dgm:prSet presAssocID="{DC4DCFDF-88AA-4F3A-B36A-E79DE70FB7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7C588CD-F659-4B4D-A45C-62E17ECB8D80}" type="pres">
      <dgm:prSet presAssocID="{AB132C83-CF1E-48C7-B266-AFA31DA59E82}" presName="composite" presStyleCnt="0"/>
      <dgm:spPr/>
    </dgm:pt>
    <dgm:pt modelId="{DC7685C2-118C-4A69-BD25-8768AE2EE7AE}" type="pres">
      <dgm:prSet presAssocID="{AB132C83-CF1E-48C7-B266-AFA31DA59E8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ABC8A50-11A8-4730-BFB0-23FFF490DEBE}" type="pres">
      <dgm:prSet presAssocID="{AB132C83-CF1E-48C7-B266-AFA31DA59E8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6D70567-BE6C-453E-A3D5-2979AF368A39}" type="pres">
      <dgm:prSet presAssocID="{B63CDDAA-6EF6-4584-95CC-5CE51EE5C21F}" presName="sp" presStyleCnt="0"/>
      <dgm:spPr/>
    </dgm:pt>
    <dgm:pt modelId="{E6F558B1-B36B-484E-8706-E85886B3F316}" type="pres">
      <dgm:prSet presAssocID="{E176D0AF-FC18-4D1D-B477-3416D492169D}" presName="composite" presStyleCnt="0"/>
      <dgm:spPr/>
    </dgm:pt>
    <dgm:pt modelId="{48965664-F244-479A-AA46-3A525AEE629C}" type="pres">
      <dgm:prSet presAssocID="{E176D0AF-FC18-4D1D-B477-3416D49216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A1632D0-7629-4C9A-A0AB-7C4826ED6F6C}" type="pres">
      <dgm:prSet presAssocID="{E176D0AF-FC18-4D1D-B477-3416D49216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E5E028C-B55F-4F62-8A0F-638C0D780343}" type="pres">
      <dgm:prSet presAssocID="{F4266EF9-4C7F-4935-856F-B07401B8C11B}" presName="sp" presStyleCnt="0"/>
      <dgm:spPr/>
    </dgm:pt>
    <dgm:pt modelId="{6C45BF0F-F24B-4B84-ADCB-64588E5B1C4D}" type="pres">
      <dgm:prSet presAssocID="{A477116C-79E6-4BAF-BFB7-6521FF3D890E}" presName="composite" presStyleCnt="0"/>
      <dgm:spPr/>
    </dgm:pt>
    <dgm:pt modelId="{012081D6-EF33-4A87-89B2-EA7D39B7A074}" type="pres">
      <dgm:prSet presAssocID="{A477116C-79E6-4BAF-BFB7-6521FF3D890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BBEB73-27B6-45AF-AB5C-793232D9387B}" type="pres">
      <dgm:prSet presAssocID="{A477116C-79E6-4BAF-BFB7-6521FF3D890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072F1CF-15C6-4E09-B00E-BF2DA3BD5DC6}" type="pres">
      <dgm:prSet presAssocID="{92330185-1CAF-4151-9D13-F059F31D9FBD}" presName="sp" presStyleCnt="0"/>
      <dgm:spPr/>
    </dgm:pt>
    <dgm:pt modelId="{9956013E-0CAB-4378-BFF7-1FE6E346DD57}" type="pres">
      <dgm:prSet presAssocID="{00AC6D06-A4B2-4610-9034-377DDF9769CE}" presName="composite" presStyleCnt="0"/>
      <dgm:spPr/>
    </dgm:pt>
    <dgm:pt modelId="{0E05C50E-8569-461B-BE7E-CC5A785168ED}" type="pres">
      <dgm:prSet presAssocID="{00AC6D06-A4B2-4610-9034-377DDF9769C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63B880F-1B8E-4399-9F36-FE9A8C7ED2AB}" type="pres">
      <dgm:prSet presAssocID="{00AC6D06-A4B2-4610-9034-377DDF9769C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E953EC3-5C3F-42A2-AD02-6B122AFE6B51}" type="presOf" srcId="{505531F1-9FA9-4F7C-9AE5-78B07E7D5ECA}" destId="{D7BBEB73-27B6-45AF-AB5C-793232D9387B}" srcOrd="0" destOrd="1" presId="urn:microsoft.com/office/officeart/2005/8/layout/chevron2"/>
    <dgm:cxn modelId="{E77F65E0-256E-4386-A8D2-B6E3F1E348F1}" type="presOf" srcId="{8428391A-A097-4EA5-9282-1131E6F6F71B}" destId="{DABC8A50-11A8-4730-BFB0-23FFF490DEBE}" srcOrd="0" destOrd="0" presId="urn:microsoft.com/office/officeart/2005/8/layout/chevron2"/>
    <dgm:cxn modelId="{767EA6FE-4A64-4E24-93C1-5B230B79074A}" srcId="{A477116C-79E6-4BAF-BFB7-6521FF3D890E}" destId="{A93A1CA0-C596-4C6F-A1CC-F2F5FFDEE97A}" srcOrd="0" destOrd="0" parTransId="{AC45705D-7D5A-403C-A13F-3F88A4F87FE8}" sibTransId="{F7312E73-5E68-4009-B12C-06607A9A01F3}"/>
    <dgm:cxn modelId="{9808696B-706C-40D4-BE15-6DD50E9259B4}" srcId="{00AC6D06-A4B2-4610-9034-377DDF9769CE}" destId="{BFD34F70-0244-493E-9BA3-C5DD8A144B3B}" srcOrd="0" destOrd="0" parTransId="{446CA0CA-B214-4884-B20B-4DC07EDEF8CC}" sibTransId="{A3AFE74B-56D4-49BE-8C5B-FB69571B3819}"/>
    <dgm:cxn modelId="{92CFEBC8-A7E4-4DC5-AADD-936812A50E60}" srcId="{AB132C83-CF1E-48C7-B266-AFA31DA59E82}" destId="{1B864FFC-B71F-4931-AA8D-2A9303F980B9}" srcOrd="1" destOrd="0" parTransId="{05288488-A638-4CF1-91C4-B658D5D83F90}" sibTransId="{AEBE120B-7563-46D3-B548-C1DB4FE59111}"/>
    <dgm:cxn modelId="{9D97C60A-98E1-4966-8B23-C9583EF8E7B0}" srcId="{AB132C83-CF1E-48C7-B266-AFA31DA59E82}" destId="{8428391A-A097-4EA5-9282-1131E6F6F71B}" srcOrd="0" destOrd="0" parTransId="{3503DA10-93BE-4174-8AEE-BCBAE835A2D2}" sibTransId="{1F354EF9-AD88-4E84-A9AB-2042FB723FCB}"/>
    <dgm:cxn modelId="{2B0FEBDE-DC9E-41A3-A792-645E20CFA402}" srcId="{E176D0AF-FC18-4D1D-B477-3416D492169D}" destId="{C6E44CB0-C5D0-4895-A3F2-982EA98C208F}" srcOrd="0" destOrd="0" parTransId="{57EBC1D3-DCB5-4CFC-91B9-F09B80AF48C6}" sibTransId="{80DBAFCC-48D1-4C8D-AA58-EED1D98D7DE2}"/>
    <dgm:cxn modelId="{41DFBD9B-8984-4E62-BB02-4390857F2A31}" srcId="{DC4DCFDF-88AA-4F3A-B36A-E79DE70FB7AD}" destId="{E176D0AF-FC18-4D1D-B477-3416D492169D}" srcOrd="1" destOrd="0" parTransId="{657F45EF-B1BA-4134-A9E2-9A34779DCC17}" sibTransId="{F4266EF9-4C7F-4935-856F-B07401B8C11B}"/>
    <dgm:cxn modelId="{69534A46-B9D7-4CBF-B506-9568C85E8851}" type="presOf" srcId="{8FDB6396-81B3-4997-9556-E0EF8F0062C9}" destId="{663B880F-1B8E-4399-9F36-FE9A8C7ED2AB}" srcOrd="0" destOrd="1" presId="urn:microsoft.com/office/officeart/2005/8/layout/chevron2"/>
    <dgm:cxn modelId="{4DAEA4C4-B357-4208-9786-62F02A1C53C4}" type="presOf" srcId="{00AC6D06-A4B2-4610-9034-377DDF9769CE}" destId="{0E05C50E-8569-461B-BE7E-CC5A785168ED}" srcOrd="0" destOrd="0" presId="urn:microsoft.com/office/officeart/2005/8/layout/chevron2"/>
    <dgm:cxn modelId="{B7399B00-9306-496B-B7BF-369BA5C38ECC}" type="presOf" srcId="{BFD34F70-0244-493E-9BA3-C5DD8A144B3B}" destId="{663B880F-1B8E-4399-9F36-FE9A8C7ED2AB}" srcOrd="0" destOrd="0" presId="urn:microsoft.com/office/officeart/2005/8/layout/chevron2"/>
    <dgm:cxn modelId="{7E3D91D0-6CAA-4817-A87F-B77FAEFD5BEC}" type="presOf" srcId="{C6E44CB0-C5D0-4895-A3F2-982EA98C208F}" destId="{BA1632D0-7629-4C9A-A0AB-7C4826ED6F6C}" srcOrd="0" destOrd="0" presId="urn:microsoft.com/office/officeart/2005/8/layout/chevron2"/>
    <dgm:cxn modelId="{86ABDE29-012D-439D-AB7E-01F311320948}" type="presOf" srcId="{A477116C-79E6-4BAF-BFB7-6521FF3D890E}" destId="{012081D6-EF33-4A87-89B2-EA7D39B7A074}" srcOrd="0" destOrd="0" presId="urn:microsoft.com/office/officeart/2005/8/layout/chevron2"/>
    <dgm:cxn modelId="{A831A95E-66E5-414F-83FF-685C4642CA8F}" srcId="{DC4DCFDF-88AA-4F3A-B36A-E79DE70FB7AD}" destId="{A477116C-79E6-4BAF-BFB7-6521FF3D890E}" srcOrd="2" destOrd="0" parTransId="{D4DEEE9E-B75A-464F-B837-3E5F0C2C4C6E}" sibTransId="{92330185-1CAF-4151-9D13-F059F31D9FBD}"/>
    <dgm:cxn modelId="{A8203341-3B81-4CD1-8CC7-3D3BC2B9059F}" type="presOf" srcId="{DC4DCFDF-88AA-4F3A-B36A-E79DE70FB7AD}" destId="{85F2C93C-3006-487D-8845-B3C8AB04F062}" srcOrd="0" destOrd="0" presId="urn:microsoft.com/office/officeart/2005/8/layout/chevron2"/>
    <dgm:cxn modelId="{08596B60-B0F0-409E-B42E-198857D0873C}" srcId="{A477116C-79E6-4BAF-BFB7-6521FF3D890E}" destId="{505531F1-9FA9-4F7C-9AE5-78B07E7D5ECA}" srcOrd="1" destOrd="0" parTransId="{4A54D4E7-F935-48F0-9C48-DE6E1DFFA154}" sibTransId="{6C678CE4-36F0-4E70-91D3-5FF26AD568F5}"/>
    <dgm:cxn modelId="{8E4D31E1-C763-468F-A1CB-D441E6F5490C}" srcId="{DC4DCFDF-88AA-4F3A-B36A-E79DE70FB7AD}" destId="{AB132C83-CF1E-48C7-B266-AFA31DA59E82}" srcOrd="0" destOrd="0" parTransId="{CFEB3389-87C0-4F15-94C6-103ED2CE7E89}" sibTransId="{B63CDDAA-6EF6-4584-95CC-5CE51EE5C21F}"/>
    <dgm:cxn modelId="{5EBBC574-510D-47BA-95A0-07412C07D5CC}" type="presOf" srcId="{1B864FFC-B71F-4931-AA8D-2A9303F980B9}" destId="{DABC8A50-11A8-4730-BFB0-23FFF490DEBE}" srcOrd="0" destOrd="1" presId="urn:microsoft.com/office/officeart/2005/8/layout/chevron2"/>
    <dgm:cxn modelId="{91AF54C4-B1E0-4D86-B7B6-4E2AB090F0C7}" type="presOf" srcId="{6D150089-4246-45E1-8FD9-922F269F8E85}" destId="{BA1632D0-7629-4C9A-A0AB-7C4826ED6F6C}" srcOrd="0" destOrd="1" presId="urn:microsoft.com/office/officeart/2005/8/layout/chevron2"/>
    <dgm:cxn modelId="{6BFC46D8-E5A6-4333-9C5A-AF79A0F80A0E}" srcId="{E176D0AF-FC18-4D1D-B477-3416D492169D}" destId="{6D150089-4246-45E1-8FD9-922F269F8E85}" srcOrd="1" destOrd="0" parTransId="{A669A6A5-757F-499B-A67A-5D6CF32A22E6}" sibTransId="{E53CE8A3-7BBA-4B3E-BEB5-C224A8988D35}"/>
    <dgm:cxn modelId="{81D65BAF-B9A4-4C4D-8011-F8C8BA534394}" srcId="{00AC6D06-A4B2-4610-9034-377DDF9769CE}" destId="{8FDB6396-81B3-4997-9556-E0EF8F0062C9}" srcOrd="1" destOrd="0" parTransId="{CE042D72-C9AD-4003-BCDC-EDBE359D936B}" sibTransId="{DCCB8C39-872B-4046-9FB2-6EAE8DB00286}"/>
    <dgm:cxn modelId="{E17E6768-E901-42A1-ABBD-EBEDB8E0930A}" type="presOf" srcId="{E176D0AF-FC18-4D1D-B477-3416D492169D}" destId="{48965664-F244-479A-AA46-3A525AEE629C}" srcOrd="0" destOrd="0" presId="urn:microsoft.com/office/officeart/2005/8/layout/chevron2"/>
    <dgm:cxn modelId="{172207D5-0403-410E-9AE1-01CFEA39A4DE}" srcId="{DC4DCFDF-88AA-4F3A-B36A-E79DE70FB7AD}" destId="{00AC6D06-A4B2-4610-9034-377DDF9769CE}" srcOrd="3" destOrd="0" parTransId="{4458A4B0-C630-4888-BFAE-80F8B09879E5}" sibTransId="{DFD98D1E-B7B2-4A31-A83B-EF8143B167E7}"/>
    <dgm:cxn modelId="{6E155299-7F1F-4759-BA2C-BD45ED8D3444}" type="presOf" srcId="{A93A1CA0-C596-4C6F-A1CC-F2F5FFDEE97A}" destId="{D7BBEB73-27B6-45AF-AB5C-793232D9387B}" srcOrd="0" destOrd="0" presId="urn:microsoft.com/office/officeart/2005/8/layout/chevron2"/>
    <dgm:cxn modelId="{43AAB85D-0D1E-4DA6-8A98-3D2942F58118}" type="presOf" srcId="{AB132C83-CF1E-48C7-B266-AFA31DA59E82}" destId="{DC7685C2-118C-4A69-BD25-8768AE2EE7AE}" srcOrd="0" destOrd="0" presId="urn:microsoft.com/office/officeart/2005/8/layout/chevron2"/>
    <dgm:cxn modelId="{DA1DE5F7-D045-408E-AB0D-63A637519B0E}" type="presParOf" srcId="{85F2C93C-3006-487D-8845-B3C8AB04F062}" destId="{17C588CD-F659-4B4D-A45C-62E17ECB8D80}" srcOrd="0" destOrd="0" presId="urn:microsoft.com/office/officeart/2005/8/layout/chevron2"/>
    <dgm:cxn modelId="{8550A766-7996-4895-9A8A-6132138E43AE}" type="presParOf" srcId="{17C588CD-F659-4B4D-A45C-62E17ECB8D80}" destId="{DC7685C2-118C-4A69-BD25-8768AE2EE7AE}" srcOrd="0" destOrd="0" presId="urn:microsoft.com/office/officeart/2005/8/layout/chevron2"/>
    <dgm:cxn modelId="{F275A151-119E-4EEB-9D84-954618782B72}" type="presParOf" srcId="{17C588CD-F659-4B4D-A45C-62E17ECB8D80}" destId="{DABC8A50-11A8-4730-BFB0-23FFF490DEBE}" srcOrd="1" destOrd="0" presId="urn:microsoft.com/office/officeart/2005/8/layout/chevron2"/>
    <dgm:cxn modelId="{C9171422-AC14-49B2-97AF-6168786E149B}" type="presParOf" srcId="{85F2C93C-3006-487D-8845-B3C8AB04F062}" destId="{A6D70567-BE6C-453E-A3D5-2979AF368A39}" srcOrd="1" destOrd="0" presId="urn:microsoft.com/office/officeart/2005/8/layout/chevron2"/>
    <dgm:cxn modelId="{5929DD82-261E-4B97-9DFB-63B7866301F5}" type="presParOf" srcId="{85F2C93C-3006-487D-8845-B3C8AB04F062}" destId="{E6F558B1-B36B-484E-8706-E85886B3F316}" srcOrd="2" destOrd="0" presId="urn:microsoft.com/office/officeart/2005/8/layout/chevron2"/>
    <dgm:cxn modelId="{94E28296-09CF-4971-84B9-E014B72B6658}" type="presParOf" srcId="{E6F558B1-B36B-484E-8706-E85886B3F316}" destId="{48965664-F244-479A-AA46-3A525AEE629C}" srcOrd="0" destOrd="0" presId="urn:microsoft.com/office/officeart/2005/8/layout/chevron2"/>
    <dgm:cxn modelId="{DEBA4E6F-A10D-410E-B128-0B519A20E87F}" type="presParOf" srcId="{E6F558B1-B36B-484E-8706-E85886B3F316}" destId="{BA1632D0-7629-4C9A-A0AB-7C4826ED6F6C}" srcOrd="1" destOrd="0" presId="urn:microsoft.com/office/officeart/2005/8/layout/chevron2"/>
    <dgm:cxn modelId="{B767D859-18FE-4F2E-BE0C-BF6C74C8F525}" type="presParOf" srcId="{85F2C93C-3006-487D-8845-B3C8AB04F062}" destId="{0E5E028C-B55F-4F62-8A0F-638C0D780343}" srcOrd="3" destOrd="0" presId="urn:microsoft.com/office/officeart/2005/8/layout/chevron2"/>
    <dgm:cxn modelId="{1F65BC7B-D0E5-4D9D-A08A-49CA0C0018E5}" type="presParOf" srcId="{85F2C93C-3006-487D-8845-B3C8AB04F062}" destId="{6C45BF0F-F24B-4B84-ADCB-64588E5B1C4D}" srcOrd="4" destOrd="0" presId="urn:microsoft.com/office/officeart/2005/8/layout/chevron2"/>
    <dgm:cxn modelId="{815C5C11-6E27-4D23-8CD9-89B4A9561D79}" type="presParOf" srcId="{6C45BF0F-F24B-4B84-ADCB-64588E5B1C4D}" destId="{012081D6-EF33-4A87-89B2-EA7D39B7A074}" srcOrd="0" destOrd="0" presId="urn:microsoft.com/office/officeart/2005/8/layout/chevron2"/>
    <dgm:cxn modelId="{0FCEF830-89B6-4EDB-8690-C278F9C58C13}" type="presParOf" srcId="{6C45BF0F-F24B-4B84-ADCB-64588E5B1C4D}" destId="{D7BBEB73-27B6-45AF-AB5C-793232D9387B}" srcOrd="1" destOrd="0" presId="urn:microsoft.com/office/officeart/2005/8/layout/chevron2"/>
    <dgm:cxn modelId="{F12C4BE8-6F8F-4723-AF8F-3B94DD39FA80}" type="presParOf" srcId="{85F2C93C-3006-487D-8845-B3C8AB04F062}" destId="{0072F1CF-15C6-4E09-B00E-BF2DA3BD5DC6}" srcOrd="5" destOrd="0" presId="urn:microsoft.com/office/officeart/2005/8/layout/chevron2"/>
    <dgm:cxn modelId="{44EA5B7F-2987-4304-AB41-7764848C1ED7}" type="presParOf" srcId="{85F2C93C-3006-487D-8845-B3C8AB04F062}" destId="{9956013E-0CAB-4378-BFF7-1FE6E346DD57}" srcOrd="6" destOrd="0" presId="urn:microsoft.com/office/officeart/2005/8/layout/chevron2"/>
    <dgm:cxn modelId="{92DE9435-8395-4508-AF4B-C63DB27D2C85}" type="presParOf" srcId="{9956013E-0CAB-4378-BFF7-1FE6E346DD57}" destId="{0E05C50E-8569-461B-BE7E-CC5A785168ED}" srcOrd="0" destOrd="0" presId="urn:microsoft.com/office/officeart/2005/8/layout/chevron2"/>
    <dgm:cxn modelId="{80072DA7-6352-476F-8FAC-9A38E2647800}" type="presParOf" srcId="{9956013E-0CAB-4378-BFF7-1FE6E346DD57}" destId="{663B880F-1B8E-4399-9F36-FE9A8C7ED2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EB711-F623-4B41-8348-5ED5A9F6869F}">
      <dsp:nvSpPr>
        <dsp:cNvPr id="0" name=""/>
        <dsp:cNvSpPr/>
      </dsp:nvSpPr>
      <dsp:spPr>
        <a:xfrm rot="5400000">
          <a:off x="-211010" y="215073"/>
          <a:ext cx="1406735" cy="984715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500" kern="1200" dirty="0" smtClean="0"/>
            <a:t>سرطان الكليه</a:t>
          </a:r>
          <a:endParaRPr lang="ar-EG" sz="1500" kern="1200" dirty="0"/>
        </a:p>
      </dsp:txBody>
      <dsp:txXfrm rot="5400000">
        <a:off x="-211010" y="215073"/>
        <a:ext cx="1406735" cy="984715"/>
      </dsp:txXfrm>
    </dsp:sp>
    <dsp:sp modelId="{027FCB70-00F0-4D56-8CBF-5E1147EE9CCD}">
      <dsp:nvSpPr>
        <dsp:cNvPr id="0" name=""/>
        <dsp:cNvSpPr/>
      </dsp:nvSpPr>
      <dsp:spPr>
        <a:xfrm rot="5400000">
          <a:off x="3611396" y="-2622618"/>
          <a:ext cx="914378" cy="6167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kern="1200" dirty="0" smtClean="0"/>
            <a:t>التدخين والادمان والكحوليات.</a:t>
          </a:r>
          <a:endParaRPr lang="ar-EG" sz="24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400" kern="1200" dirty="0" smtClean="0"/>
            <a:t>التعرض للغازات المتصاعده من افران فحم الكوك.</a:t>
          </a:r>
          <a:endParaRPr lang="ar-EG" sz="2400" kern="1200" dirty="0"/>
        </a:p>
      </dsp:txBody>
      <dsp:txXfrm rot="5400000">
        <a:off x="3611396" y="-2622618"/>
        <a:ext cx="914378" cy="6167740"/>
      </dsp:txXfrm>
    </dsp:sp>
    <dsp:sp modelId="{EAABECA6-D466-47C4-B4A9-53B3E6B08982}">
      <dsp:nvSpPr>
        <dsp:cNvPr id="0" name=""/>
        <dsp:cNvSpPr/>
      </dsp:nvSpPr>
      <dsp:spPr>
        <a:xfrm rot="5400000">
          <a:off x="-211010" y="1476903"/>
          <a:ext cx="1406735" cy="984715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13333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13333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500" kern="1200" dirty="0" smtClean="0"/>
            <a:t>سرطان البنكرياس</a:t>
          </a:r>
          <a:endParaRPr lang="ar-EG" sz="1500" kern="1200" dirty="0"/>
        </a:p>
      </dsp:txBody>
      <dsp:txXfrm rot="5400000">
        <a:off x="-211010" y="1476903"/>
        <a:ext cx="1406735" cy="984715"/>
      </dsp:txXfrm>
    </dsp:sp>
    <dsp:sp modelId="{7A860122-866F-4D8D-85B3-9E3D4DD8A540}">
      <dsp:nvSpPr>
        <dsp:cNvPr id="0" name=""/>
        <dsp:cNvSpPr/>
      </dsp:nvSpPr>
      <dsp:spPr>
        <a:xfrm rot="5400000">
          <a:off x="3611396" y="-1360788"/>
          <a:ext cx="914378" cy="6167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700" kern="1200" dirty="0" smtClean="0"/>
            <a:t>التدخين والتناول المفرط للدهون.</a:t>
          </a:r>
          <a:endParaRPr lang="ar-EG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700" kern="1200" dirty="0" smtClean="0"/>
            <a:t>الأصابه بألتهابات البنكرياس.</a:t>
          </a:r>
          <a:endParaRPr lang="ar-EG" sz="2700" kern="1200" dirty="0"/>
        </a:p>
      </dsp:txBody>
      <dsp:txXfrm rot="5400000">
        <a:off x="3611396" y="-1360788"/>
        <a:ext cx="914378" cy="6167740"/>
      </dsp:txXfrm>
    </dsp:sp>
    <dsp:sp modelId="{22769C21-25A8-4D01-BA41-FE84BFE95EF7}">
      <dsp:nvSpPr>
        <dsp:cNvPr id="0" name=""/>
        <dsp:cNvSpPr/>
      </dsp:nvSpPr>
      <dsp:spPr>
        <a:xfrm rot="5400000">
          <a:off x="-211010" y="2738733"/>
          <a:ext cx="1406735" cy="984715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26667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26667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500" kern="1200" dirty="0" smtClean="0"/>
            <a:t>سرطان الدم</a:t>
          </a:r>
          <a:endParaRPr lang="ar-EG" sz="1500" kern="1200" dirty="0"/>
        </a:p>
      </dsp:txBody>
      <dsp:txXfrm rot="5400000">
        <a:off x="-211010" y="2738733"/>
        <a:ext cx="1406735" cy="984715"/>
      </dsp:txXfrm>
    </dsp:sp>
    <dsp:sp modelId="{03263981-3781-4DED-BFF8-39D23B3D6FAB}">
      <dsp:nvSpPr>
        <dsp:cNvPr id="0" name=""/>
        <dsp:cNvSpPr/>
      </dsp:nvSpPr>
      <dsp:spPr>
        <a:xfrm rot="5400000">
          <a:off x="3611396" y="-98958"/>
          <a:ext cx="914378" cy="6167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700" kern="1200" dirty="0" smtClean="0"/>
            <a:t>التعرض للاشعه فوق البنفسجيه.</a:t>
          </a:r>
          <a:endParaRPr lang="ar-EG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700" kern="1200" dirty="0" smtClean="0"/>
            <a:t>التعرض للمبيدات الحشريه.</a:t>
          </a:r>
          <a:endParaRPr lang="ar-EG" sz="2700" kern="1200" dirty="0"/>
        </a:p>
      </dsp:txBody>
      <dsp:txXfrm rot="5400000">
        <a:off x="3611396" y="-98958"/>
        <a:ext cx="914378" cy="6167740"/>
      </dsp:txXfrm>
    </dsp:sp>
    <dsp:sp modelId="{DE96444F-A6A5-4636-9E14-B6C64530AEF1}">
      <dsp:nvSpPr>
        <dsp:cNvPr id="0" name=""/>
        <dsp:cNvSpPr/>
      </dsp:nvSpPr>
      <dsp:spPr>
        <a:xfrm rot="5400000">
          <a:off x="-211010" y="4000563"/>
          <a:ext cx="1406735" cy="984715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500" kern="1200" dirty="0" smtClean="0"/>
            <a:t>سرطان القولون والمستقيم</a:t>
          </a:r>
          <a:endParaRPr lang="ar-EG" sz="1500" kern="1200" dirty="0"/>
        </a:p>
      </dsp:txBody>
      <dsp:txXfrm rot="5400000">
        <a:off x="-211010" y="4000563"/>
        <a:ext cx="1406735" cy="984715"/>
      </dsp:txXfrm>
    </dsp:sp>
    <dsp:sp modelId="{F80E6120-4EC3-4FB8-8C2E-3694BC27AD59}">
      <dsp:nvSpPr>
        <dsp:cNvPr id="0" name=""/>
        <dsp:cNvSpPr/>
      </dsp:nvSpPr>
      <dsp:spPr>
        <a:xfrm rot="5400000">
          <a:off x="3611396" y="1162872"/>
          <a:ext cx="914378" cy="6167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700" kern="1200" dirty="0" smtClean="0"/>
            <a:t>التعرض للغازات الكيميائيه.</a:t>
          </a:r>
          <a:endParaRPr lang="ar-EG" sz="27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700" kern="1200" dirty="0" smtClean="0"/>
            <a:t>التناول المفرط للدهون وادمان المخدرات.</a:t>
          </a:r>
          <a:endParaRPr lang="ar-EG" sz="2700" kern="1200" dirty="0"/>
        </a:p>
      </dsp:txBody>
      <dsp:txXfrm rot="5400000">
        <a:off x="3611396" y="1162872"/>
        <a:ext cx="914378" cy="61677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7685C2-118C-4A69-BD25-8768AE2EE7AE}">
      <dsp:nvSpPr>
        <dsp:cNvPr id="0" name=""/>
        <dsp:cNvSpPr/>
      </dsp:nvSpPr>
      <dsp:spPr>
        <a:xfrm rot="5400000">
          <a:off x="-226666" y="228933"/>
          <a:ext cx="1511113" cy="1057779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kern="1200" dirty="0" smtClean="0"/>
            <a:t>سرطان الرئه</a:t>
          </a:r>
        </a:p>
      </dsp:txBody>
      <dsp:txXfrm rot="5400000">
        <a:off x="-226666" y="228933"/>
        <a:ext cx="1511113" cy="1057779"/>
      </dsp:txXfrm>
    </dsp:sp>
    <dsp:sp modelId="{DABC8A50-11A8-4730-BFB0-23FFF490DEBE}">
      <dsp:nvSpPr>
        <dsp:cNvPr id="0" name=""/>
        <dsp:cNvSpPr/>
      </dsp:nvSpPr>
      <dsp:spPr>
        <a:xfrm rot="5400000">
          <a:off x="3541997" y="-2481951"/>
          <a:ext cx="982223" cy="595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التدخين والمخدرات.</a:t>
          </a:r>
          <a:endParaRPr lang="ar-EG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التعرض للأشعاع والمواد الكيميائيه.</a:t>
          </a:r>
          <a:endParaRPr lang="ar-EG" sz="2100" kern="1200" dirty="0"/>
        </a:p>
      </dsp:txBody>
      <dsp:txXfrm rot="5400000">
        <a:off x="3541997" y="-2481951"/>
        <a:ext cx="982223" cy="5950660"/>
      </dsp:txXfrm>
    </dsp:sp>
    <dsp:sp modelId="{48965664-F244-479A-AA46-3A525AEE629C}">
      <dsp:nvSpPr>
        <dsp:cNvPr id="0" name=""/>
        <dsp:cNvSpPr/>
      </dsp:nvSpPr>
      <dsp:spPr>
        <a:xfrm rot="5400000">
          <a:off x="-226666" y="1595926"/>
          <a:ext cx="1511113" cy="1057779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13333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13333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alpha val="90000"/>
              <a:hueOff val="0"/>
              <a:satOff val="0"/>
              <a:lumOff val="0"/>
              <a:alphaOff val="-13333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kern="1200" dirty="0" smtClean="0"/>
            <a:t>سرطان المثانه</a:t>
          </a:r>
          <a:endParaRPr lang="ar-EG" sz="1600" kern="1200" dirty="0"/>
        </a:p>
      </dsp:txBody>
      <dsp:txXfrm rot="5400000">
        <a:off x="-226666" y="1595926"/>
        <a:ext cx="1511113" cy="1057779"/>
      </dsp:txXfrm>
    </dsp:sp>
    <dsp:sp modelId="{BA1632D0-7629-4C9A-A0AB-7C4826ED6F6C}">
      <dsp:nvSpPr>
        <dsp:cNvPr id="0" name=""/>
        <dsp:cNvSpPr/>
      </dsp:nvSpPr>
      <dsp:spPr>
        <a:xfrm rot="5400000">
          <a:off x="3541997" y="-1114959"/>
          <a:ext cx="982223" cy="595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وراثه بعض الجينات.</a:t>
          </a:r>
          <a:endParaRPr lang="ar-EG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التدخين والتعرض للمواد الكيميائيه والاشعاع.</a:t>
          </a:r>
          <a:endParaRPr lang="ar-EG" sz="2100" kern="1200" dirty="0"/>
        </a:p>
      </dsp:txBody>
      <dsp:txXfrm rot="5400000">
        <a:off x="3541997" y="-1114959"/>
        <a:ext cx="982223" cy="5950660"/>
      </dsp:txXfrm>
    </dsp:sp>
    <dsp:sp modelId="{012081D6-EF33-4A87-89B2-EA7D39B7A074}">
      <dsp:nvSpPr>
        <dsp:cNvPr id="0" name=""/>
        <dsp:cNvSpPr/>
      </dsp:nvSpPr>
      <dsp:spPr>
        <a:xfrm rot="5400000">
          <a:off x="-226666" y="2962918"/>
          <a:ext cx="1511113" cy="1057779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26667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26667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alpha val="90000"/>
              <a:hueOff val="0"/>
              <a:satOff val="0"/>
              <a:lumOff val="0"/>
              <a:alphaOff val="-26667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kern="1200" dirty="0" smtClean="0"/>
            <a:t>سرطان البروستاتا</a:t>
          </a:r>
          <a:endParaRPr lang="ar-EG" sz="1600" kern="1200" dirty="0"/>
        </a:p>
      </dsp:txBody>
      <dsp:txXfrm rot="5400000">
        <a:off x="-226666" y="2962918"/>
        <a:ext cx="1511113" cy="1057779"/>
      </dsp:txXfrm>
    </dsp:sp>
    <dsp:sp modelId="{D7BBEB73-27B6-45AF-AB5C-793232D9387B}">
      <dsp:nvSpPr>
        <dsp:cNvPr id="0" name=""/>
        <dsp:cNvSpPr/>
      </dsp:nvSpPr>
      <dsp:spPr>
        <a:xfrm rot="5400000">
          <a:off x="3541997" y="252032"/>
          <a:ext cx="982223" cy="595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التناول المفرط للدهون.</a:t>
          </a:r>
          <a:endParaRPr lang="ar-EG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فى بعض الاحيان لأسباب وراثيه.</a:t>
          </a:r>
          <a:endParaRPr lang="ar-EG" sz="2100" kern="1200" dirty="0"/>
        </a:p>
      </dsp:txBody>
      <dsp:txXfrm rot="5400000">
        <a:off x="3541997" y="252032"/>
        <a:ext cx="982223" cy="5950660"/>
      </dsp:txXfrm>
    </dsp:sp>
    <dsp:sp modelId="{0E05C50E-8569-461B-BE7E-CC5A785168ED}">
      <dsp:nvSpPr>
        <dsp:cNvPr id="0" name=""/>
        <dsp:cNvSpPr/>
      </dsp:nvSpPr>
      <dsp:spPr>
        <a:xfrm rot="5400000">
          <a:off x="-226666" y="4329910"/>
          <a:ext cx="1511113" cy="1057779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3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3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kern="1200" smtClean="0"/>
            <a:t>سرطان الثدى</a:t>
          </a:r>
          <a:endParaRPr lang="ar-EG" sz="1600" kern="1200" dirty="0"/>
        </a:p>
      </dsp:txBody>
      <dsp:txXfrm rot="5400000">
        <a:off x="-226666" y="4329910"/>
        <a:ext cx="1511113" cy="1057779"/>
      </dsp:txXfrm>
    </dsp:sp>
    <dsp:sp modelId="{663B880F-1B8E-4399-9F36-FE9A8C7ED2AB}">
      <dsp:nvSpPr>
        <dsp:cNvPr id="0" name=""/>
        <dsp:cNvSpPr/>
      </dsp:nvSpPr>
      <dsp:spPr>
        <a:xfrm rot="5400000">
          <a:off x="3541997" y="1619025"/>
          <a:ext cx="982223" cy="5950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التناول المفرط للدهون وتاخر سن اليأس.</a:t>
          </a:r>
          <a:endParaRPr lang="ar-EG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2100" kern="1200" dirty="0" smtClean="0"/>
            <a:t>تبكير الحيض والاستخدام المفرط للمنظمات والهرمونات التناسليه.</a:t>
          </a:r>
          <a:endParaRPr lang="ar-EG" sz="2100" kern="1200" dirty="0"/>
        </a:p>
      </dsp:txBody>
      <dsp:txXfrm rot="5400000">
        <a:off x="3541997" y="1619025"/>
        <a:ext cx="982223" cy="595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8D1F35-D93D-4343-A6C8-B1B4146BE8CD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7B7B73-9F38-4252-84CF-0A25A4608C10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4BF48C1-6DD8-42B8-83EA-D0426B550AD2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53D631-B46F-4CFE-AC3E-E8EB4CA8C34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D631-B46F-4CFE-AC3E-E8EB4CA8C342}" type="slidenum">
              <a:rPr lang="ar-EG" smtClean="0"/>
              <a:pPr/>
              <a:t>20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545C16-A04A-4B40-AA6B-5C13B6A70930}" type="datetimeFigureOut">
              <a:rPr lang="ar-EG" smtClean="0"/>
              <a:pPr/>
              <a:t>06/09/1434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468861-9A80-4AB8-B04A-0085F0F79B62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ternative-cancer.net/images/Cancer_cell,%20brai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mailto:Nour_loly2011@yahoo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188640"/>
            <a:ext cx="590465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dirty="0" smtClean="0"/>
              <a:t>مكتبة الاسكندرية</a:t>
            </a:r>
          </a:p>
          <a:p>
            <a:r>
              <a:rPr lang="ar-EG" sz="2800" dirty="0" smtClean="0"/>
              <a:t>شباب من اجل بيئه مستدامة وفهم افضل</a:t>
            </a:r>
          </a:p>
          <a:p>
            <a:r>
              <a:rPr lang="ar-EG" sz="2800" dirty="0" smtClean="0"/>
              <a:t>فكرة = بحث علمى</a:t>
            </a:r>
            <a:endParaRPr lang="ar-EG" sz="2800" dirty="0"/>
          </a:p>
        </p:txBody>
      </p:sp>
      <p:sp>
        <p:nvSpPr>
          <p:cNvPr id="5" name="Rectangle 4"/>
          <p:cNvSpPr/>
          <p:nvPr/>
        </p:nvSpPr>
        <p:spPr>
          <a:xfrm>
            <a:off x="2998494" y="2967335"/>
            <a:ext cx="3147015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السرطان</a:t>
            </a:r>
            <a:endParaRPr lang="ar-EG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cancer</a:t>
            </a:r>
            <a:endParaRPr lang="en-US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9448"/>
            <a:ext cx="4968552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7544" y="1340768"/>
            <a:ext cx="52798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السرطان</a:t>
            </a:r>
            <a:endParaRPr lang="en-US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4288" y="836712"/>
            <a:ext cx="1628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الورم: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052736"/>
            <a:ext cx="57606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 smtClean="0"/>
              <a:t>هو تكاثر الخلايا بصوره اكثر من الطبيعى.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6216" y="1772816"/>
            <a:ext cx="2393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(قد يكون)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780928"/>
            <a:ext cx="532859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ar-EG" sz="4400" dirty="0" smtClean="0"/>
              <a:t>الورم الحميد:</a:t>
            </a:r>
            <a:r>
              <a:rPr lang="ar-EG" sz="2800" dirty="0" smtClean="0"/>
              <a:t>لايختلف فى التركيب والوظيفه عن خلايا العضو الموجود فيه.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ar-EG" sz="4400" smtClean="0"/>
              <a:t>الورم الخبيث:</a:t>
            </a:r>
            <a:r>
              <a:rPr lang="ar-EG" sz="2400" smtClean="0"/>
              <a:t>خصائصه يكمن فيها كل خطر .(السرطان)</a:t>
            </a:r>
            <a:endParaRPr lang="ar-EG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764704"/>
            <a:ext cx="77768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ar-EG" sz="4000" dirty="0" smtClean="0"/>
              <a:t>الخلايا الخبيثه تفقد قدرتها على التماسك.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ar-EG" sz="4000" dirty="0" smtClean="0"/>
              <a:t>تنقص بها الماده التى تساعد على ربط الخلايا.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ar-EG" sz="4000" dirty="0" smtClean="0"/>
              <a:t>زياده الشحنات السالبه فيها.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ar-EG" sz="4000" dirty="0" smtClean="0"/>
              <a:t>زياده نشاط انزيم(الكولجيناز).</a:t>
            </a:r>
            <a:endParaRPr lang="ar-EG" sz="4000" dirty="0"/>
          </a:p>
        </p:txBody>
      </p:sp>
      <p:pic>
        <p:nvPicPr>
          <p:cNvPr id="6" name="Picture 5" descr="Cancer_progression_from_NI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933224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2800" dirty="0" smtClean="0"/>
              <a:t>تنشأ الخلايا السرطانيه من تغير فى المادة الوراثية ويرجع العلماء هذا التغير الى عده عوامل وهى:                                </a:t>
            </a:r>
            <a:endParaRPr lang="ar-EG" sz="2800" dirty="0"/>
          </a:p>
        </p:txBody>
      </p:sp>
      <p:pic>
        <p:nvPicPr>
          <p:cNvPr id="4" name="Picture 8" descr="Cancer_cell,%20br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5219404" cy="4112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5832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dirty="0" smtClean="0"/>
              <a:t>الأشعه الشمسيه </a:t>
            </a:r>
            <a:r>
              <a:rPr lang="ar-SA" sz="3200" dirty="0" smtClean="0"/>
              <a:t>مثل الأشعة فوق البنفسجية</a:t>
            </a:r>
            <a:r>
              <a:rPr lang="ar-EG" sz="3200" dirty="0" smtClean="0"/>
              <a:t>.</a:t>
            </a:r>
            <a:endParaRPr lang="ar-EG" sz="3200" dirty="0"/>
          </a:p>
        </p:txBody>
      </p:sp>
      <p:pic>
        <p:nvPicPr>
          <p:cNvPr id="5" name="Picture 8" descr="2c52589b5e181d887b59025102efc69b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979712" y="1196752"/>
            <a:ext cx="5740817" cy="485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394136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dirty="0" smtClean="0"/>
              <a:t>أيضا التعرض الزائد لأشعه أكس لفتره طويله.</a:t>
            </a:r>
            <a:endParaRPr lang="ar-EG" sz="3200" dirty="0"/>
          </a:p>
        </p:txBody>
      </p:sp>
      <p:pic>
        <p:nvPicPr>
          <p:cNvPr id="5" name="Picture 4" descr="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1628800"/>
            <a:ext cx="6971791" cy="462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0"/>
            <a:ext cx="749808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ar-SA" dirty="0" smtClean="0"/>
              <a:t>تلوث الهواء و الماء</a:t>
            </a:r>
            <a:r>
              <a:rPr lang="ar-EG" dirty="0" smtClean="0"/>
              <a:t>.</a:t>
            </a:r>
            <a:r>
              <a:rPr lang="ar-EG" sz="3600" dirty="0" smtClean="0"/>
              <a:t>    </a:t>
            </a:r>
            <a:endParaRPr lang="ar-EG" dirty="0"/>
          </a:p>
        </p:txBody>
      </p:sp>
      <p:pic>
        <p:nvPicPr>
          <p:cNvPr id="4" name="Picture 6" descr="indu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744416" cy="4304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1" descr="194ميا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2984500" cy="3527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27584" y="5157192"/>
            <a:ext cx="806489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- هناك بعض المواد المحفزة لنمو الخلايا السرطانية و التي يمكن التعرض لها أثناء العمل فقد وجد العلماء نسبة عالية من الإصابة بالسرطان بين منظفين المداخن نتيجة </a:t>
            </a:r>
            <a:r>
              <a:rPr lang="ar-EG" sz="2400" dirty="0" smtClean="0"/>
              <a:t>لاستنشاق السخام.</a:t>
            </a:r>
            <a:endParaRPr lang="ar-EG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Obesity-Linked-to-Cance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4176464" cy="3781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99992" y="476672"/>
            <a:ext cx="43204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800" dirty="0" smtClean="0"/>
              <a:t>نظام غذائي غير صحي وقلّة النشاط البدني</a:t>
            </a:r>
            <a:r>
              <a:rPr lang="ar-EG" sz="2800" dirty="0" smtClean="0"/>
              <a:t>.</a:t>
            </a:r>
            <a:endParaRPr lang="ar-EG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80" y="188640"/>
            <a:ext cx="240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</a:rPr>
              <a:t>الأعراض.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268760"/>
            <a:ext cx="748883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EG" sz="3200" dirty="0" smtClean="0"/>
              <a:t>حدوث اضطرابات فى التبول والتبرز.</a:t>
            </a:r>
          </a:p>
          <a:p>
            <a:pPr marL="342900" indent="-342900">
              <a:buFont typeface="+mj-lt"/>
              <a:buAutoNum type="arabicPeriod"/>
            </a:pPr>
            <a:r>
              <a:rPr lang="ar-EG" sz="3200" dirty="0" smtClean="0"/>
              <a:t>جرح أو قرحه لا تلتأم.</a:t>
            </a:r>
          </a:p>
          <a:p>
            <a:pPr marL="342900" indent="-342900">
              <a:buFont typeface="+mj-lt"/>
              <a:buAutoNum type="arabicPeriod"/>
            </a:pPr>
            <a:r>
              <a:rPr lang="ar-EG" sz="3200" dirty="0" smtClean="0"/>
              <a:t>وجود افرازات غير طبيعيه فى اى فتحه فى الجسم.</a:t>
            </a:r>
          </a:p>
          <a:p>
            <a:pPr marL="342900" indent="-342900">
              <a:buFont typeface="+mj-lt"/>
              <a:buAutoNum type="arabicPeriod"/>
            </a:pPr>
            <a:r>
              <a:rPr lang="ar-EG" sz="3200" dirty="0" smtClean="0"/>
              <a:t>وجود تورم فى اى جزء فى الجسم خاصه(الثدى).</a:t>
            </a:r>
          </a:p>
          <a:p>
            <a:pPr marL="342900" indent="-342900">
              <a:buFont typeface="+mj-lt"/>
              <a:buAutoNum type="arabicPeriod"/>
            </a:pPr>
            <a:r>
              <a:rPr lang="ar-EG" sz="3200" dirty="0" smtClean="0"/>
              <a:t>صعوبه بلع او عسر هضم او حمه.</a:t>
            </a:r>
            <a:endParaRPr lang="ar-EG" sz="3200" dirty="0"/>
          </a:p>
        </p:txBody>
      </p:sp>
      <p:pic>
        <p:nvPicPr>
          <p:cNvPr id="5" name="Picture 4" descr="158873218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89040"/>
            <a:ext cx="4355976" cy="2900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7498080" cy="1143000"/>
          </a:xfrm>
        </p:spPr>
        <p:txBody>
          <a:bodyPr>
            <a:noAutofit/>
          </a:bodyPr>
          <a:lstStyle/>
          <a:p>
            <a:pPr algn="r">
              <a:buFont typeface="Arial" pitchFamily="34" charset="0"/>
              <a:buChar char="•"/>
            </a:pPr>
            <a:r>
              <a:rPr lang="ar-EG" sz="3600" dirty="0" smtClean="0"/>
              <a:t>يوجد أورام بعضها شائع ،والبعض الأخر نادر الأصابه به فهو قليل مايصيب الأنسان ولكن فى بعض الأحيان يكون الاصابه الناتجه عنه شديده الخطوره وتصل فى بعض الاحيان الى الدرجه المميته..</a:t>
            </a:r>
            <a:endParaRPr lang="ar-EG" sz="36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94174"/>
            <a:ext cx="5224131" cy="3463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821" y="2967335"/>
            <a:ext cx="6218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الامراض الشائعه لكل عصر</a:t>
            </a: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32656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chemeClr val="accent3"/>
                </a:solidFill>
              </a:rPr>
              <a:t>بعض انواع السرطان الشائعه.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715245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692696"/>
          <a:ext cx="70084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476672"/>
            <a:ext cx="471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/>
                <a:solidFill>
                  <a:schemeClr val="accent3"/>
                </a:solidFill>
                <a:effectLst/>
              </a:rPr>
              <a:t>الاحصائيات العالمية.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741682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200" dirty="0" smtClean="0"/>
              <a:t>السرطان من اهم اسباب الوفاه فى العالم فقد تسبب هذا المرض فى وفاه 7.6 مليون نسمه اى نحو 13% من مجموع الوفيات لعام 2008.</a:t>
            </a:r>
            <a:endParaRPr lang="ar-EG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3356992"/>
            <a:ext cx="712879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EG" sz="2800" dirty="0" smtClean="0">
                <a:solidFill>
                  <a:schemeClr val="accent2">
                    <a:lumMod val="50000"/>
                  </a:schemeClr>
                </a:solidFill>
              </a:rPr>
              <a:t>سرطان الرئه:1.37مليون حاله وفاه.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2800" dirty="0" smtClean="0">
                <a:solidFill>
                  <a:schemeClr val="accent2">
                    <a:lumMod val="50000"/>
                  </a:schemeClr>
                </a:solidFill>
              </a:rPr>
              <a:t>سرطان المعده:736 الف حاله وفاه.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2800" dirty="0" smtClean="0">
                <a:solidFill>
                  <a:schemeClr val="accent2">
                    <a:lumMod val="50000"/>
                  </a:schemeClr>
                </a:solidFill>
              </a:rPr>
              <a:t>سرطان الكبد :695 الف حاله وفاه.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2800" dirty="0" smtClean="0">
                <a:solidFill>
                  <a:schemeClr val="accent2">
                    <a:lumMod val="50000"/>
                  </a:schemeClr>
                </a:solidFill>
              </a:rPr>
              <a:t>سرطان القولون :608 الف حاله وفاه.</a:t>
            </a:r>
          </a:p>
          <a:p>
            <a:pPr marL="514350" indent="-514350">
              <a:buFont typeface="+mj-lt"/>
              <a:buAutoNum type="arabicPeriod"/>
            </a:pPr>
            <a:r>
              <a:rPr lang="ar-EG" sz="2800" dirty="0" smtClean="0">
                <a:solidFill>
                  <a:schemeClr val="accent2">
                    <a:lumMod val="50000"/>
                  </a:schemeClr>
                </a:solidFill>
              </a:rPr>
              <a:t>سرطان الثدى:458  الف حاله وفاه.</a:t>
            </a:r>
            <a:endParaRPr lang="ar-EG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48680"/>
            <a:ext cx="74168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من المتوقع ان ترتفع نسب الوفيات من عام 2007 حتى عام 2030 بنسبه 45% اى(7.9 مليون حاله وفاه الى 11.5 مليون حاله وفاه)..</a:t>
            </a:r>
            <a:endParaRPr lang="ar-EG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916832"/>
            <a:ext cx="6120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dirty="0" smtClean="0">
                <a:solidFill>
                  <a:schemeClr val="accent5">
                    <a:lumMod val="50000"/>
                  </a:schemeClr>
                </a:solidFill>
              </a:rPr>
              <a:t>اكثر انواع السرطان فتكا بالانسان سرطان الرئه..</a:t>
            </a:r>
            <a:endParaRPr lang="ar-EG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تن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3253074" cy="2950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4283968" y="3645024"/>
            <a:ext cx="45365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dirty="0" smtClean="0"/>
              <a:t>فى البلدان المتقدمه:</a:t>
            </a:r>
            <a:r>
              <a:rPr lang="ar-EG" sz="2400" dirty="0" smtClean="0">
                <a:solidFill>
                  <a:schemeClr val="accent6">
                    <a:lumMod val="50000"/>
                  </a:schemeClr>
                </a:solidFill>
              </a:rPr>
              <a:t>سرطان(الثدى والبروستاته والقولون).</a:t>
            </a:r>
          </a:p>
          <a:p>
            <a:r>
              <a:rPr lang="ar-E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فى البلدان الناميه:</a:t>
            </a:r>
            <a:r>
              <a:rPr lang="ar-EG" sz="2400" dirty="0" smtClean="0">
                <a:solidFill>
                  <a:schemeClr val="accent6">
                    <a:lumMod val="50000"/>
                  </a:schemeClr>
                </a:solidFill>
              </a:rPr>
              <a:t>سرطان(الكبد والمعده وعنق الرحم).</a:t>
            </a:r>
            <a:endParaRPr lang="ar-EG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332656"/>
            <a:ext cx="38984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6600" b="1" dirty="0" smtClean="0">
                <a:ln/>
                <a:solidFill>
                  <a:schemeClr val="accent3"/>
                </a:solidFill>
              </a:rPr>
              <a:t>أنواع العلاج.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628800"/>
            <a:ext cx="48965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/>
              <a:t>1- العلاج بالجراحة </a:t>
            </a:r>
            <a:endParaRPr lang="ar-EG" sz="4400" dirty="0"/>
          </a:p>
        </p:txBody>
      </p:sp>
      <p:pic>
        <p:nvPicPr>
          <p:cNvPr id="5" name="Picture 4" descr="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7694140" cy="34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76672"/>
            <a:ext cx="55446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/>
              <a:t>2- العلاج بالاشعاع .</a:t>
            </a:r>
            <a:endParaRPr lang="ar-EG" sz="4400" dirty="0"/>
          </a:p>
        </p:txBody>
      </p:sp>
      <p:pic>
        <p:nvPicPr>
          <p:cNvPr id="5" name="Picture 4" descr="images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951481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04664"/>
            <a:ext cx="54726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dirty="0" smtClean="0"/>
              <a:t>3- العلاج الكيميائى .</a:t>
            </a:r>
            <a:endParaRPr lang="ar-EG" sz="4000" dirty="0"/>
          </a:p>
        </p:txBody>
      </p:sp>
      <p:pic>
        <p:nvPicPr>
          <p:cNvPr id="5" name="Picture 4" descr="de0715f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3068826" cy="4713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ث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816424" cy="4349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3848" y="404664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 smtClean="0">
                <a:ln/>
                <a:solidFill>
                  <a:schemeClr val="accent3"/>
                </a:solidFill>
                <a:effectLst/>
              </a:rPr>
              <a:t>طرق الوقاية.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56793"/>
            <a:ext cx="8064896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dirty="0" smtClean="0"/>
              <a:t>يمكن الوقاية من أكثر من 30% من حالات السرطان بتغيير أو تلافي عوامل الخطر الرئيسية </a:t>
            </a:r>
            <a:r>
              <a:rPr lang="ar-EG" sz="2400" dirty="0" smtClean="0"/>
              <a:t>مثل</a:t>
            </a:r>
            <a:r>
              <a:rPr lang="ar-EG" sz="2400" dirty="0" smtClean="0"/>
              <a:t>:</a:t>
            </a:r>
            <a:endParaRPr lang="ar-EG" sz="2400" dirty="0" smtClean="0"/>
          </a:p>
          <a:p>
            <a:pPr rtl="0"/>
            <a:endParaRPr lang="en-US" sz="2400" dirty="0" smtClean="0"/>
          </a:p>
          <a:p>
            <a:pPr lvl="8" rtl="0"/>
            <a:r>
              <a:rPr lang="ar-EG" sz="2400" dirty="0" smtClean="0"/>
              <a:t>1-</a:t>
            </a:r>
            <a:r>
              <a:rPr lang="ar-SA" sz="2400" dirty="0" smtClean="0"/>
              <a:t>الاقلاع عن التدخين</a:t>
            </a:r>
            <a:br>
              <a:rPr lang="ar-SA" sz="2400" dirty="0" smtClean="0"/>
            </a:br>
            <a:r>
              <a:rPr lang="ar-EG" sz="2400" dirty="0" smtClean="0"/>
              <a:t>2-</a:t>
            </a:r>
            <a:r>
              <a:rPr lang="ar-SA" sz="2400" dirty="0" smtClean="0"/>
              <a:t> المحافظة على نظام غذائي متوازن وصحي</a:t>
            </a:r>
            <a:br>
              <a:rPr lang="ar-SA" sz="2400" dirty="0" smtClean="0"/>
            </a:br>
            <a:r>
              <a:rPr lang="ar-EG" sz="2400" dirty="0" smtClean="0"/>
              <a:t>3-</a:t>
            </a:r>
            <a:r>
              <a:rPr lang="ar-SA" sz="2400" dirty="0" smtClean="0"/>
              <a:t> ممارسة النشاطات الجسدية في معظم ايام الاسبوع</a:t>
            </a:r>
            <a:br>
              <a:rPr lang="ar-SA" sz="2400" dirty="0" smtClean="0"/>
            </a:br>
            <a:r>
              <a:rPr lang="ar-EG" sz="2400" dirty="0" smtClean="0"/>
              <a:t>4-</a:t>
            </a:r>
            <a:r>
              <a:rPr lang="ar-SA" sz="2400" dirty="0" smtClean="0"/>
              <a:t>المحافظة على وزن طبيعي وصحي</a:t>
            </a:r>
            <a:br>
              <a:rPr lang="ar-SA" sz="2400" dirty="0" smtClean="0"/>
            </a:br>
            <a:r>
              <a:rPr lang="ar-EG" sz="2400" dirty="0" smtClean="0"/>
              <a:t>5-</a:t>
            </a:r>
            <a:r>
              <a:rPr lang="ar-SA" sz="2400" dirty="0" smtClean="0"/>
              <a:t>الحرص على اجراء فحوصات و الكشف المبكر بانتظام</a:t>
            </a:r>
            <a:br>
              <a:rPr lang="ar-SA" sz="2400" dirty="0" smtClean="0"/>
            </a:br>
            <a:r>
              <a:rPr lang="ar-EG" sz="2400" dirty="0" smtClean="0"/>
              <a:t>6-</a:t>
            </a:r>
            <a:r>
              <a:rPr lang="ar-SA" sz="2400" dirty="0" smtClean="0"/>
              <a:t> استشارة الطبيب بشان اللقاحات المتوفرة. </a:t>
            </a:r>
            <a:r>
              <a:rPr lang="ar-EG" sz="2400" dirty="0" smtClean="0"/>
              <a:t>-</a:t>
            </a:r>
            <a:endParaRPr lang="ar-EG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8640"/>
            <a:ext cx="6596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أحدث الطرق لعلاج السرطان.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700808"/>
            <a:ext cx="73448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dirty="0" smtClean="0"/>
              <a:t>الدكتور مصطفى السيد يكتشف علاجا لمرض السرطان عن طريق استخدام جزيئات الذهب النانويه.</a:t>
            </a:r>
            <a:endParaRPr lang="ar-EG" sz="2800" dirty="0"/>
          </a:p>
        </p:txBody>
      </p:sp>
      <p:pic>
        <p:nvPicPr>
          <p:cNvPr id="6" name="Picture 5" descr="ن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5167095" cy="3568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438112013519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56992"/>
            <a:ext cx="2461089" cy="322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0"/>
            <a:ext cx="31359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المراجع.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48680"/>
            <a:ext cx="6984776" cy="8710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dirty="0" smtClean="0">
                <a:solidFill>
                  <a:schemeClr val="accent2">
                    <a:lumMod val="75000"/>
                  </a:schemeClr>
                </a:solidFill>
              </a:rPr>
              <a:t>كتاب:السرطان (الخليه المتمرده)</a:t>
            </a:r>
          </a:p>
          <a:p>
            <a:r>
              <a:rPr lang="ar-EG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د/يس مصطفى طه            عام/1990</a:t>
            </a:r>
          </a:p>
          <a:p>
            <a:r>
              <a:rPr lang="ar-EG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دار النشر/مؤسسه الكويت للتقدم العلمى..</a:t>
            </a: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EG" sz="2800" dirty="0" smtClean="0">
                <a:solidFill>
                  <a:schemeClr val="accent2">
                    <a:lumMod val="75000"/>
                  </a:schemeClr>
                </a:solidFill>
              </a:rPr>
              <a:t>كتاب:الهندسه الوراثيه وابحاث السرطان</a:t>
            </a:r>
          </a:p>
          <a:p>
            <a:r>
              <a:rPr lang="ar-EG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د/عبد الباسط الجمل         عام/1999</a:t>
            </a:r>
          </a:p>
          <a:p>
            <a:r>
              <a:rPr lang="ar-EG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دار النشر /دار الندى..</a:t>
            </a: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EG" sz="2800" dirty="0" smtClean="0">
                <a:solidFill>
                  <a:schemeClr val="accent2">
                    <a:lumMod val="50000"/>
                  </a:schemeClr>
                </a:solidFill>
              </a:rPr>
              <a:t>كتاب/السرطان مرض العصر</a:t>
            </a:r>
          </a:p>
          <a:p>
            <a:r>
              <a:rPr lang="ar-EG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د/عبد الباسط انور الاعصر   عام/2003</a:t>
            </a:r>
          </a:p>
          <a:p>
            <a:r>
              <a:rPr lang="ar-EG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دار النشر/دار الكتب والوثائق القديمه..</a:t>
            </a: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EG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5733256"/>
            <a:ext cx="5525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http://www.who.int</a:t>
            </a:r>
            <a:endParaRPr lang="ar-EG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جذا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474"/>
            <a:ext cx="9144000" cy="6845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92696"/>
            <a:ext cx="626469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Thank you for All …              </a:t>
            </a:r>
          </a:p>
          <a:p>
            <a:pPr algn="l"/>
            <a:r>
              <a:rPr lang="en-US" sz="2400" dirty="0" smtClean="0"/>
              <a:t>Nourhan Ramadan Mohamed </a:t>
            </a:r>
          </a:p>
          <a:p>
            <a:pPr algn="l"/>
            <a:r>
              <a:rPr lang="en-US" sz="2400" dirty="0" smtClean="0">
                <a:hlinkClick r:id="rId2"/>
              </a:rPr>
              <a:t>Nour_loly2011@yahoo.com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5" name="Picture 4" descr="1271307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544371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طاعو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5" y="0"/>
            <a:ext cx="881563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س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4028" y="2967335"/>
            <a:ext cx="3215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تاريخ المرض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الديناصورات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-171400"/>
            <a:ext cx="4527376" cy="4670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الديناصورات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4596003" cy="3447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برديات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موميا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spect">
      <a:dk1>
        <a:sysClr val="windowText" lastClr="774978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77497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77497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815</TotalTime>
  <Words>558</Words>
  <Application>Microsoft Office PowerPoint</Application>
  <PresentationFormat>On-screen Show (4:3)</PresentationFormat>
  <Paragraphs>100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تنشأ الخلايا السرطانيه من تغير فى المادة الوراثية ويرجع العلماء هذا التغير الى عده عوامل وهى:                                </vt:lpstr>
      <vt:lpstr>Slide 14</vt:lpstr>
      <vt:lpstr>أيضا التعرض الزائد لأشعه أكس لفتره طويله.</vt:lpstr>
      <vt:lpstr>تلوث الهواء و الماء.    </vt:lpstr>
      <vt:lpstr>Slide 17</vt:lpstr>
      <vt:lpstr>Slide 18</vt:lpstr>
      <vt:lpstr>يوجد أورام بعضها شائع ،والبعض الأخر نادر الأصابه به فهو قليل مايصيب الأنسان ولكن فى بعض الأحيان يكون الاصابه الناتجه عنه شديده الخطوره وتصل فى بعض الاحيان الى الدرجه المميته..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79</cp:revision>
  <dcterms:created xsi:type="dcterms:W3CDTF">2013-06-07T20:34:34Z</dcterms:created>
  <dcterms:modified xsi:type="dcterms:W3CDTF">2013-07-13T08:07:47Z</dcterms:modified>
</cp:coreProperties>
</file>