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7" r:id="rId11"/>
    <p:sldId id="264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D986D7-3628-4C85-BC8C-7CB3541A34B2}" type="datetimeFigureOut">
              <a:rPr lang="ar-EG" smtClean="0"/>
              <a:pPr/>
              <a:t>25/03/1435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163FD7-4799-470E-B30C-E598BA0FFF0D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63FD7-4799-470E-B30C-E598BA0FFF0D}" type="slidenum">
              <a:rPr lang="ar-EG" smtClean="0"/>
              <a:pPr/>
              <a:t>2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63FD7-4799-470E-B30C-E598BA0FFF0D}" type="slidenum">
              <a:rPr lang="ar-EG" smtClean="0"/>
              <a:pPr/>
              <a:t>7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9B20A-AAE6-48FD-82FD-B27F25BA6030}" type="datetimeFigureOut">
              <a:rPr lang="ar-EG" smtClean="0"/>
              <a:pPr/>
              <a:t>25/03/1435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A521D-FC82-4917-81FF-64DD24C8AC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9B20A-AAE6-48FD-82FD-B27F25BA6030}" type="datetimeFigureOut">
              <a:rPr lang="ar-EG" smtClean="0"/>
              <a:pPr/>
              <a:t>25/03/1435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A521D-FC82-4917-81FF-64DD24C8AC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9B20A-AAE6-48FD-82FD-B27F25BA6030}" type="datetimeFigureOut">
              <a:rPr lang="ar-EG" smtClean="0"/>
              <a:pPr/>
              <a:t>25/03/1435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A521D-FC82-4917-81FF-64DD24C8AC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9B20A-AAE6-48FD-82FD-B27F25BA6030}" type="datetimeFigureOut">
              <a:rPr lang="ar-EG" smtClean="0"/>
              <a:pPr/>
              <a:t>25/03/1435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A521D-FC82-4917-81FF-64DD24C8AC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9B20A-AAE6-48FD-82FD-B27F25BA6030}" type="datetimeFigureOut">
              <a:rPr lang="ar-EG" smtClean="0"/>
              <a:pPr/>
              <a:t>25/03/1435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A521D-FC82-4917-81FF-64DD24C8AC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9B20A-AAE6-48FD-82FD-B27F25BA6030}" type="datetimeFigureOut">
              <a:rPr lang="ar-EG" smtClean="0"/>
              <a:pPr/>
              <a:t>25/03/1435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A521D-FC82-4917-81FF-64DD24C8AC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9B20A-AAE6-48FD-82FD-B27F25BA6030}" type="datetimeFigureOut">
              <a:rPr lang="ar-EG" smtClean="0"/>
              <a:pPr/>
              <a:t>25/03/1435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A521D-FC82-4917-81FF-64DD24C8AC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9B20A-AAE6-48FD-82FD-B27F25BA6030}" type="datetimeFigureOut">
              <a:rPr lang="ar-EG" smtClean="0"/>
              <a:pPr/>
              <a:t>25/03/1435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A521D-FC82-4917-81FF-64DD24C8AC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9B20A-AAE6-48FD-82FD-B27F25BA6030}" type="datetimeFigureOut">
              <a:rPr lang="ar-EG" smtClean="0"/>
              <a:pPr/>
              <a:t>25/03/1435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A521D-FC82-4917-81FF-64DD24C8AC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9B20A-AAE6-48FD-82FD-B27F25BA6030}" type="datetimeFigureOut">
              <a:rPr lang="ar-EG" smtClean="0"/>
              <a:pPr/>
              <a:t>25/03/1435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A521D-FC82-4917-81FF-64DD24C8ACE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9B20A-AAE6-48FD-82FD-B27F25BA6030}" type="datetimeFigureOut">
              <a:rPr lang="ar-EG" smtClean="0"/>
              <a:pPr/>
              <a:t>25/03/1435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A521D-FC82-4917-81FF-64DD24C8ACE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29B20A-AAE6-48FD-82FD-B27F25BA6030}" type="datetimeFigureOut">
              <a:rPr lang="ar-EG" smtClean="0"/>
              <a:pPr/>
              <a:t>25/03/1435</a:t>
            </a:fld>
            <a:endParaRPr lang="ar-E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CA521D-FC82-4917-81FF-64DD24C8ACE2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85852" y="500042"/>
            <a:ext cx="648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EG" sz="5400" b="1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عايز تدخل كلية إيه؟</a:t>
            </a:r>
          </a:p>
        </p:txBody>
      </p:sp>
      <p:pic>
        <p:nvPicPr>
          <p:cNvPr id="10" name="Picture 9" descr="94842422_13857528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714488"/>
            <a:ext cx="3643338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ectangle 10"/>
          <p:cNvSpPr/>
          <p:nvPr/>
        </p:nvSpPr>
        <p:spPr>
          <a:xfrm>
            <a:off x="2714612" y="5000636"/>
            <a:ext cx="3735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EG" sz="5400" b="1" cap="none" spc="0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أنغام محمد</a:t>
            </a:r>
            <a:endParaRPr lang="en-US" sz="5400" b="1" cap="none" spc="0" dirty="0">
              <a:ln/>
              <a:solidFill>
                <a:schemeClr val="accent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28660" y="6072206"/>
            <a:ext cx="8001056" cy="269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50" dirty="0" smtClean="0"/>
              <a:t>http://www.bubblews.com/news/1689007-the-value-of-bubblews-connection</a:t>
            </a:r>
            <a:endParaRPr lang="ar-EG" sz="1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-be-an-optim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500174"/>
            <a:ext cx="6643734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2357422" y="500042"/>
            <a:ext cx="4182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EG" sz="5400" b="1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خليك متفائل</a:t>
            </a:r>
            <a:endParaRPr lang="en-US" sz="5400" b="1" cap="none" spc="0" dirty="0">
              <a:ln/>
              <a:solidFill>
                <a:schemeClr val="accent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00098" y="6072206"/>
            <a:ext cx="8001056" cy="269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50" dirty="0" smtClean="0"/>
              <a:t>http://www.marcandangel.com/2012/05/30/9-ways-to-become-an-optimist/</a:t>
            </a:r>
            <a:endParaRPr lang="ar-EG" sz="11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571480"/>
            <a:ext cx="7207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EG" sz="5400" b="1" cap="none" spc="0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تجاهل الرأي السلبي</a:t>
            </a:r>
          </a:p>
        </p:txBody>
      </p:sp>
      <p:pic>
        <p:nvPicPr>
          <p:cNvPr id="5" name="Picture 4" descr="Megaphone mother yelling at daugh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643050"/>
            <a:ext cx="6215106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-1500230" y="6072206"/>
            <a:ext cx="8286808" cy="269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50" dirty="0" smtClean="0"/>
              <a:t>http://www.motherrr.com/help/topics/momsandteengirls</a:t>
            </a:r>
            <a:endParaRPr lang="ar-EG" sz="11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ccess-b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571612"/>
            <a:ext cx="4002016" cy="4299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1357290" y="571480"/>
            <a:ext cx="6227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EG" sz="5400" b="1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الإصرار على الكلية</a:t>
            </a:r>
            <a:endParaRPr lang="en-US" sz="5400" b="1" cap="none" spc="0" dirty="0">
              <a:ln/>
              <a:solidFill>
                <a:schemeClr val="accent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285916" y="6072206"/>
            <a:ext cx="8215370" cy="269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50" dirty="0" smtClean="0"/>
              <a:t>http://www.andbethere.com/2013/10/on-success-part1.html</a:t>
            </a:r>
            <a:endParaRPr lang="ar-EG" sz="11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up-discu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428736"/>
            <a:ext cx="6786610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357158" y="428604"/>
            <a:ext cx="8372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EG" sz="5400" b="1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حاول تفهمهم وجهة نظرك</a:t>
            </a:r>
            <a:endParaRPr lang="en-US" sz="5400" b="1" cap="none" spc="0" dirty="0">
              <a:ln/>
              <a:solidFill>
                <a:schemeClr val="accent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57354" y="6072206"/>
            <a:ext cx="8001056" cy="269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50" dirty="0" smtClean="0"/>
              <a:t>http://www.beidaenglish.com/tag/group-discussion/</a:t>
            </a:r>
            <a:endParaRPr lang="ar-EG" sz="11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6929362998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500174"/>
            <a:ext cx="4000528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1285852" y="500042"/>
            <a:ext cx="6715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EG" sz="5400" b="1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خلي دماغك ”جزمة“</a:t>
            </a:r>
            <a:endParaRPr lang="en-US" sz="5400" b="1" cap="none" spc="0" dirty="0">
              <a:ln/>
              <a:solidFill>
                <a:schemeClr val="accent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57420" y="6072206"/>
            <a:ext cx="7929618" cy="269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50" dirty="0" smtClean="0"/>
              <a:t>http://forums.fatakat.com/thread4408748</a:t>
            </a:r>
            <a:endParaRPr lang="ar-EG" sz="11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03997_280930222035460_30991452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7929618" cy="5214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-857288" y="6072206"/>
            <a:ext cx="7929618" cy="269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50" dirty="0" smtClean="0"/>
              <a:t>https://soundcloud.com/mustafa-moharam/neju8lwlhvls/comments</a:t>
            </a:r>
            <a:endParaRPr lang="ar-EG" sz="11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-you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8143932" cy="5357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-714412" y="6072206"/>
            <a:ext cx="7786742" cy="269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50" dirty="0" smtClean="0"/>
              <a:t>http://www.tietheknot.co.za/wedding-advice/thank-you-cards/</a:t>
            </a:r>
            <a:endParaRPr lang="ar-EG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611.photobucket.comuseroutfromthebubblemediaOther%20homepage%20picsthinking.png.htm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5572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2571736" y="2000240"/>
            <a:ext cx="14670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هندسة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224" y="1857364"/>
            <a:ext cx="8467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طب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28" y="4286256"/>
            <a:ext cx="12153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صيدلة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6072206"/>
            <a:ext cx="8286808" cy="269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50" dirty="0" smtClean="0"/>
              <a:t>http://s611.photobucket.com/user/outfromthebubble/media/Other%20homepage%20pics/thinking.png.html</a:t>
            </a:r>
            <a:endParaRPr lang="ar-EG" sz="1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e-emoticon-thinking_366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85794"/>
            <a:ext cx="7858180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6"/>
          <p:cNvSpPr/>
          <p:nvPr/>
        </p:nvSpPr>
        <p:spPr>
          <a:xfrm rot="21245056">
            <a:off x="1895228" y="1022298"/>
            <a:ext cx="18598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غيرهم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14412" y="6072206"/>
            <a:ext cx="8215370" cy="269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50" dirty="0" smtClean="0"/>
              <a:t>http://www.ohtallinn.com/57976/free-emoticon-thinking-hd-wallpaper.html</a:t>
            </a:r>
            <a:endParaRPr lang="ar-EG" sz="1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0d039fa5358182ac44191320804d87e_sr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18"/>
            <a:ext cx="8001056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-1428792" y="6072206"/>
            <a:ext cx="7643866" cy="269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50" dirty="0" smtClean="0"/>
              <a:t>http://www.youm8.com/tag/</a:t>
            </a:r>
            <a:r>
              <a:rPr lang="ar-EG" sz="1150" dirty="0" smtClean="0"/>
              <a:t>دراسة%20كلية/</a:t>
            </a:r>
            <a:endParaRPr lang="ar-EG" sz="1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928802"/>
            <a:ext cx="8143931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-1285916" y="6072206"/>
            <a:ext cx="8429684" cy="269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50" dirty="0" smtClean="0"/>
              <a:t>http://majalletdarna.blogspot.com/2012/06/blog-post_1826.html</a:t>
            </a:r>
            <a:endParaRPr lang="ar-EG" sz="1150" dirty="0"/>
          </a:p>
        </p:txBody>
      </p:sp>
      <p:sp>
        <p:nvSpPr>
          <p:cNvPr id="8" name="Rectangle 7"/>
          <p:cNvSpPr/>
          <p:nvPr/>
        </p:nvSpPr>
        <p:spPr>
          <a:xfrm>
            <a:off x="2928926" y="714356"/>
            <a:ext cx="3139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EG" sz="5400" b="1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حقيقة !!!</a:t>
            </a:r>
            <a:endParaRPr lang="en-US" sz="5400" b="1" cap="none" spc="0" dirty="0">
              <a:ln/>
              <a:solidFill>
                <a:schemeClr val="accent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lling-at-Tee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428736"/>
            <a:ext cx="5214974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2071670" y="428604"/>
            <a:ext cx="4804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EG" sz="5400" b="1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ردة فعل الأهل</a:t>
            </a:r>
            <a:endParaRPr lang="en-US" sz="5400" b="1" cap="none" spc="0" dirty="0">
              <a:ln/>
              <a:solidFill>
                <a:schemeClr val="accent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6000768"/>
            <a:ext cx="4786346" cy="44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" dirty="0" smtClean="0"/>
              <a:t>http://www.transcriptionoutsourcing.net/2013/09/study-says-yelling-teens-may-just-psychologically-damaging-hitting/</a:t>
            </a:r>
            <a:endParaRPr lang="ar-EG" sz="11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bf8d727c4c8b8c643a51a6d9eade847_fulls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428736"/>
            <a:ext cx="4357718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-357222" y="6072206"/>
            <a:ext cx="8143932" cy="269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50" dirty="0" smtClean="0"/>
              <a:t>http://www.funnyordie.com/articles/c7607ecbe7/what-the-hell-is-wrong-with-you</a:t>
            </a:r>
            <a:endParaRPr lang="ar-EG" sz="1150" dirty="0"/>
          </a:p>
        </p:txBody>
      </p:sp>
      <p:sp>
        <p:nvSpPr>
          <p:cNvPr id="10" name="Rectangle 9"/>
          <p:cNvSpPr/>
          <p:nvPr/>
        </p:nvSpPr>
        <p:spPr>
          <a:xfrm>
            <a:off x="1500166" y="428604"/>
            <a:ext cx="6011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EG" sz="5400" b="1" cap="none" spc="0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ردود فعل الأصدقاء</a:t>
            </a:r>
            <a:endParaRPr lang="en-US" sz="5400" b="1" cap="none" spc="0" dirty="0">
              <a:ln/>
              <a:solidFill>
                <a:schemeClr val="accent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endsh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571480"/>
            <a:ext cx="4357718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-1143040" y="6072206"/>
            <a:ext cx="8215370" cy="269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50" dirty="0" smtClean="0"/>
              <a:t>http://www.inspirationalreminders.com/friendship-stories.html</a:t>
            </a:r>
            <a:endParaRPr lang="ar-EG" sz="11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500042"/>
            <a:ext cx="7733207" cy="9079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EG" sz="5300" b="1" cap="none" spc="0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حل مشكلة رفض الكلية</a:t>
            </a:r>
            <a:endParaRPr lang="en-US" sz="5300" b="1" cap="none" spc="0" dirty="0">
              <a:ln/>
              <a:solidFill>
                <a:schemeClr val="accent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 descr="Modified_Confused_Smiley_by_Prince_of_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571612"/>
            <a:ext cx="5640921" cy="421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0" y="6072206"/>
            <a:ext cx="7643866" cy="269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50" dirty="0" smtClean="0"/>
              <a:t>http://a-step-forward.blogspot.com/2012/03/dear-employer-i-am-confused.html</a:t>
            </a:r>
            <a:endParaRPr lang="ar-EG" sz="115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314</TotalTime>
  <Words>96</Words>
  <Application>Microsoft Office PowerPoint</Application>
  <PresentationFormat>On-screen Show (4:3)</PresentationFormat>
  <Paragraphs>33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Byte</dc:creator>
  <cp:lastModifiedBy>Byte</cp:lastModifiedBy>
  <cp:revision>35</cp:revision>
  <dcterms:created xsi:type="dcterms:W3CDTF">2014-01-25T11:14:40Z</dcterms:created>
  <dcterms:modified xsi:type="dcterms:W3CDTF">2014-01-26T00:02:28Z</dcterms:modified>
</cp:coreProperties>
</file>