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6" r:id="rId12"/>
    <p:sldId id="263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5" autoAdjust="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4194048" cy="1828800"/>
          </a:xfrm>
        </p:spPr>
        <p:txBody>
          <a:bodyPr>
            <a:normAutofit/>
          </a:bodyPr>
          <a:lstStyle/>
          <a:p>
            <a:r>
              <a:rPr lang="ar-EG" sz="8800" dirty="0" smtClean="0">
                <a:solidFill>
                  <a:schemeClr val="accent2">
                    <a:lumMod val="75000"/>
                  </a:schemeClr>
                </a:solidFill>
              </a:rPr>
              <a:t>انا ام هم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267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Presented By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9485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Ashraf Abd Elsalam </a:t>
            </a:r>
            <a:endParaRPr lang="en-US" sz="2400" b="1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7854696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066800"/>
            <a:ext cx="5638800" cy="780288"/>
          </a:xfrm>
        </p:spPr>
        <p:txBody>
          <a:bodyPr>
            <a:normAutofit/>
          </a:bodyPr>
          <a:lstStyle/>
          <a:p>
            <a:r>
              <a:rPr lang="ar-EG" sz="4400" b="1" dirty="0" smtClean="0"/>
              <a:t>ايـــــــــه العلاقة !!!!!</a:t>
            </a:r>
            <a:endParaRPr lang="en-US" sz="4400" b="1" dirty="0"/>
          </a:p>
        </p:txBody>
      </p:sp>
      <p:pic>
        <p:nvPicPr>
          <p:cNvPr id="10242" name="Picture 2" descr="C:\Documents and Settings\Solom\Desktop\New Folder\399229_f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262938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ownloads\ASHRAF\pres\New Folder\puzzle_pieces_id150248_size500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Solom\Desktop\New Folder\949685_-puzzle_world_ii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391400" cy="488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685800"/>
            <a:ext cx="4038600" cy="1143000"/>
          </a:xfrm>
        </p:spPr>
        <p:txBody>
          <a:bodyPr/>
          <a:lstStyle/>
          <a:p>
            <a:r>
              <a:rPr lang="ar-EG" b="1" i="1" dirty="0" smtClean="0"/>
              <a:t>3-ازاي اعرفها ؟؟!</a:t>
            </a:r>
            <a:endParaRPr lang="en-US" b="1" i="1" dirty="0"/>
          </a:p>
        </p:txBody>
      </p:sp>
      <p:pic>
        <p:nvPicPr>
          <p:cNvPr id="11266" name="Picture 2" descr="C:\Documents and Settings\Solom\Desktop\New Folder\How-Long-Did-The-Great-Depression-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2133600" cy="21274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60922" y="2296180"/>
            <a:ext cx="628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هنال حكمة </a:t>
            </a:r>
            <a:r>
              <a:rPr lang="ar-EG" sz="2800" b="1" dirty="0" err="1" smtClean="0"/>
              <a:t>الهية</a:t>
            </a:r>
            <a:r>
              <a:rPr lang="ar-EG" sz="2800" b="1" dirty="0" smtClean="0"/>
              <a:t> </a:t>
            </a:r>
            <a:r>
              <a:rPr lang="ar-EG" sz="2800" b="1" dirty="0" smtClean="0"/>
              <a:t>في ان يكون لنا اذنان و فم واحد !!</a:t>
            </a:r>
            <a:endParaRPr lang="en-US" sz="2800" b="1" dirty="0"/>
          </a:p>
        </p:txBody>
      </p:sp>
      <p:pic>
        <p:nvPicPr>
          <p:cNvPr id="11267" name="Picture 3" descr="C:\Documents and Settings\Solom\Desktop\New Folder\liste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0"/>
            <a:ext cx="3581400" cy="2400300"/>
          </a:xfrm>
          <a:prstGeom prst="rect">
            <a:avLst/>
          </a:prstGeom>
          <a:noFill/>
        </p:spPr>
      </p:pic>
      <p:pic>
        <p:nvPicPr>
          <p:cNvPr id="11268" name="Picture 4" descr="C:\Documents and Settings\Solom\Desktop\New Folder\listen-with-social-media-fir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75233"/>
            <a:ext cx="4038600" cy="2488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838200"/>
            <a:ext cx="5638800" cy="932688"/>
          </a:xfrm>
        </p:spPr>
        <p:txBody>
          <a:bodyPr>
            <a:normAutofit/>
          </a:bodyPr>
          <a:lstStyle/>
          <a:p>
            <a:r>
              <a:rPr lang="ar-EG" b="1" i="1" dirty="0" smtClean="0"/>
              <a:t>4-ازاي تعلق الناس بيك اكتر !!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078480"/>
            <a:ext cx="7467600" cy="731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EG" sz="3200" b="1" dirty="0" smtClean="0"/>
              <a:t>نحكم على الناس بسلوكهم ... و على انفسنا بنوايانا ..</a:t>
            </a:r>
            <a:endParaRPr lang="en-US" sz="3200" b="1" dirty="0"/>
          </a:p>
        </p:txBody>
      </p:sp>
      <p:pic>
        <p:nvPicPr>
          <p:cNvPr id="12290" name="Picture 2" descr="C:\Documents and Settings\Solom\Desktop\New Folder\ca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10075"/>
            <a:ext cx="2925147" cy="1990725"/>
          </a:xfrm>
          <a:prstGeom prst="rect">
            <a:avLst/>
          </a:prstGeom>
          <a:noFill/>
        </p:spPr>
      </p:pic>
      <p:pic>
        <p:nvPicPr>
          <p:cNvPr id="12291" name="Picture 3" descr="C:\Documents and Settings\Solom\Desktop\New Folder\shocked-baby-with-mouth-aga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981450"/>
            <a:ext cx="2543175" cy="2571750"/>
          </a:xfrm>
          <a:prstGeom prst="rect">
            <a:avLst/>
          </a:prstGeom>
          <a:noFill/>
        </p:spPr>
      </p:pic>
      <p:pic>
        <p:nvPicPr>
          <p:cNvPr id="12292" name="Picture 4" descr="C:\Documents and Settings\Solom\Desktop\New Folder\shocked_sticker-p217533219585293341z85xz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3638" y="4110038"/>
            <a:ext cx="2366962" cy="2366962"/>
          </a:xfrm>
          <a:prstGeom prst="rect">
            <a:avLst/>
          </a:prstGeom>
          <a:noFill/>
        </p:spPr>
      </p:pic>
      <p:pic>
        <p:nvPicPr>
          <p:cNvPr id="12293" name="Picture 5" descr="C:\Documents and Settings\Solom\Desktop\New Folder\i-love-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542" y="685800"/>
            <a:ext cx="237705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Solom\Desktop\New Folder\stock-photo-the-girl-was-mad-at-my-mother-turned-76369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19912"/>
            <a:ext cx="6172200" cy="932688"/>
          </a:xfrm>
        </p:spPr>
        <p:txBody>
          <a:bodyPr/>
          <a:lstStyle/>
          <a:p>
            <a:r>
              <a:rPr lang="ar-EG" b="1" dirty="0" smtClean="0"/>
              <a:t>5- الموضوع خارج عن ارادتي !!!</a:t>
            </a:r>
            <a:endParaRPr lang="en-US" b="1" dirty="0"/>
          </a:p>
        </p:txBody>
      </p:sp>
      <p:pic>
        <p:nvPicPr>
          <p:cNvPr id="14338" name="Picture 2" descr="C:\Documents and Settings\Solom\Desktop\New Folder\6858134441_33d2c1948d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066800"/>
            <a:ext cx="28956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057400"/>
            <a:ext cx="5011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i="1" dirty="0" smtClean="0"/>
              <a:t>معاملات الناس من اختيارك انت </a:t>
            </a:r>
            <a:endParaRPr lang="en-US" sz="3600" b="1" i="1" dirty="0"/>
          </a:p>
        </p:txBody>
      </p:sp>
      <p:pic>
        <p:nvPicPr>
          <p:cNvPr id="14340" name="Picture 4" descr="C:\Documents and Settings\Solom\Desktop\New Folder\draw-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214813" cy="3352800"/>
          </a:xfrm>
          <a:prstGeom prst="rect">
            <a:avLst/>
          </a:prstGeom>
          <a:noFill/>
        </p:spPr>
      </p:pic>
      <p:pic>
        <p:nvPicPr>
          <p:cNvPr id="8" name="Picture 3" descr="C:\Documents and Settings\Solom\Desktop\New Folder\redlinesfla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429000"/>
            <a:ext cx="3221037" cy="317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Solom\Desktop\New Folder\39021-22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781800" cy="47005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77613" y="5744497"/>
            <a:ext cx="3276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/>
              <a:t>تذكر انت من يرسمهـا</a:t>
            </a:r>
            <a:endParaRPr lang="en-US" sz="28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04088"/>
            <a:ext cx="6248400" cy="1143000"/>
          </a:xfrm>
        </p:spPr>
        <p:txBody>
          <a:bodyPr/>
          <a:lstStyle/>
          <a:p>
            <a:r>
              <a:rPr lang="ar-EG" b="1" dirty="0" smtClean="0"/>
              <a:t>6- ازاي انت بقى تتعامل معاهم !!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05000" y="2387025"/>
            <a:ext cx="5065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dirty="0" smtClean="0"/>
              <a:t>”عامل الناس كما تحب ان يعاملوك ”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0" y="3154740"/>
            <a:ext cx="10294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/>
              <a:t>X</a:t>
            </a:r>
            <a:endParaRPr lang="en-US" sz="9600" b="1" dirty="0"/>
          </a:p>
        </p:txBody>
      </p:sp>
      <p:sp>
        <p:nvSpPr>
          <p:cNvPr id="6" name="Rectangle 5"/>
          <p:cNvSpPr/>
          <p:nvPr/>
        </p:nvSpPr>
        <p:spPr>
          <a:xfrm>
            <a:off x="232586" y="4762381"/>
            <a:ext cx="89114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لا تعامل الناس كما تحب ان يعاملوك بل عامل الناس كما يحبون ان تعاملهم”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 descr="C:\Documents and Settings\Solom\Desktop\New Folder\Fi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002"/>
            <a:ext cx="9144000" cy="688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Solom\Desktop\New Folder\Coates-Old_Man_of_the_De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>
            <a:normAutofit/>
          </a:bodyPr>
          <a:lstStyle/>
          <a:p>
            <a:r>
              <a:rPr lang="ar-EG" sz="4000" b="1" dirty="0" smtClean="0"/>
              <a:t>7-أنا عارف معظم الكلام ده ... بس مش عارف انفذه !!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Solom\Desktop\New Folder\one_bite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5029200" cy="336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86600" cy="1143000"/>
          </a:xfrm>
        </p:spPr>
        <p:txBody>
          <a:bodyPr/>
          <a:lstStyle/>
          <a:p>
            <a:r>
              <a:rPr lang="ar-EG" b="1" dirty="0" smtClean="0"/>
              <a:t>هي حياة واحدة ..... خليها احلي حياة </a:t>
            </a:r>
            <a:endParaRPr lang="en-US" b="1" dirty="0"/>
          </a:p>
        </p:txBody>
      </p:sp>
      <p:pic>
        <p:nvPicPr>
          <p:cNvPr id="18434" name="Picture 2" descr="C:\Documents and Settings\Solom\Desktop\New Folder\6a00d83483b8fc53ef0147e1e9cd51970b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708818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References</a:t>
            </a:r>
            <a:endParaRPr lang="en-US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5334000" y="2286000"/>
            <a:ext cx="3432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dirty="0" smtClean="0"/>
              <a:t>لماذا من حولك </a:t>
            </a:r>
            <a:r>
              <a:rPr lang="ar-EG" sz="3600" dirty="0" smtClean="0"/>
              <a:t>أغبياء 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"/>
            <a:ext cx="4800600" cy="1200912"/>
          </a:xfrm>
        </p:spPr>
        <p:txBody>
          <a:bodyPr/>
          <a:lstStyle/>
          <a:p>
            <a:r>
              <a:rPr lang="ar-EG" b="1" dirty="0" smtClean="0"/>
              <a:t>طرق بسيطة لكن مرهقة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Solom\Desktop\New Folder\smiley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127500" cy="4127500"/>
          </a:xfrm>
          <a:prstGeom prst="rect">
            <a:avLst/>
          </a:prstGeom>
          <a:noFill/>
        </p:spPr>
      </p:pic>
      <p:pic>
        <p:nvPicPr>
          <p:cNvPr id="2051" name="Picture 3" descr="C:\Documents and Settings\Solom\Desktop\New Folder\dont_change_smal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3616325" cy="283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543800" cy="1124712"/>
          </a:xfrm>
        </p:spPr>
        <p:txBody>
          <a:bodyPr/>
          <a:lstStyle/>
          <a:p>
            <a:r>
              <a:rPr lang="ar-EG" b="1" dirty="0" smtClean="0"/>
              <a:t>1- ليه هم مش فاهميـــــنك ؟!!!!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752600"/>
            <a:ext cx="1524000" cy="38557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EG" sz="3600" dirty="0" smtClean="0"/>
              <a:t>فهم</a:t>
            </a:r>
          </a:p>
          <a:p>
            <a:pPr algn="r">
              <a:buNone/>
            </a:pPr>
            <a:r>
              <a:rPr lang="ar-EG" sz="3600" dirty="0" smtClean="0"/>
              <a:t>تصرف</a:t>
            </a:r>
          </a:p>
          <a:p>
            <a:pPr algn="r">
              <a:buNone/>
            </a:pPr>
            <a:r>
              <a:rPr lang="ar-EG" sz="3600" dirty="0" smtClean="0"/>
              <a:t>خلافات</a:t>
            </a:r>
          </a:p>
          <a:p>
            <a:pPr algn="r">
              <a:buNone/>
            </a:pPr>
            <a:r>
              <a:rPr lang="ar-EG" sz="3600" dirty="0" smtClean="0"/>
              <a:t>تفكير</a:t>
            </a:r>
            <a:endParaRPr lang="en-US" sz="3600" dirty="0"/>
          </a:p>
        </p:txBody>
      </p:sp>
      <p:pic>
        <p:nvPicPr>
          <p:cNvPr id="3075" name="Picture 3" descr="C:\Documents and Settings\Solom\Desktop\New Folder\i_dont_understand_front_c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08" y="1828800"/>
            <a:ext cx="5216692" cy="461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olom\Desktop\New Folder\15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3068" y="3048000"/>
            <a:ext cx="4942332" cy="3581400"/>
          </a:xfrm>
          <a:prstGeom prst="rect">
            <a:avLst/>
          </a:prstGeom>
          <a:noFill/>
        </p:spPr>
      </p:pic>
      <p:pic>
        <p:nvPicPr>
          <p:cNvPr id="4100" name="Picture 4" descr="C:\Documents and Settings\Solom\Desktop\New Folder\smokingbab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962400" cy="325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838200"/>
            <a:ext cx="3505200" cy="1143000"/>
          </a:xfrm>
        </p:spPr>
        <p:txBody>
          <a:bodyPr/>
          <a:lstStyle/>
          <a:p>
            <a:r>
              <a:rPr lang="ar-EG" b="1" dirty="0" smtClean="0"/>
              <a:t>ازاااااااااااااي !!!!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Solom\Desktop\New Folder\ques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619501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Solom\Desktop\New Folder\2011-cricket-world-cup-mascot-stum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Solom\Desktop\New Folder\puzzle2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4229100" cy="585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olom\Desktop\New Folder\marriage-fighting-husband-ang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3275263" cy="3200400"/>
          </a:xfrm>
          <a:prstGeom prst="rect">
            <a:avLst/>
          </a:prstGeom>
          <a:noFill/>
        </p:spPr>
      </p:pic>
      <p:pic>
        <p:nvPicPr>
          <p:cNvPr id="9219" name="Picture 3" descr="C:\Documents and Settings\Solom\Desktop\New Folder\road-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00400"/>
            <a:ext cx="5034234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1676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i="1" dirty="0" smtClean="0">
                <a:solidFill>
                  <a:schemeClr val="accent2">
                    <a:lumMod val="50000"/>
                  </a:schemeClr>
                </a:solidFill>
              </a:rPr>
              <a:t>2-وراء كل سلوك سلبي ... نية </a:t>
            </a:r>
            <a:r>
              <a:rPr lang="ar-EG" sz="3600" b="1" i="1" dirty="0" smtClean="0">
                <a:solidFill>
                  <a:schemeClr val="accent2">
                    <a:lumMod val="50000"/>
                  </a:schemeClr>
                </a:solidFill>
              </a:rPr>
              <a:t>ايجابية </a:t>
            </a:r>
            <a:r>
              <a:rPr lang="ar-EG" sz="3600" b="1" i="1" dirty="0" smtClean="0">
                <a:solidFill>
                  <a:schemeClr val="accent2">
                    <a:lumMod val="50000"/>
                  </a:schemeClr>
                </a:solidFill>
              </a:rPr>
              <a:t>:)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135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انا ام هم</vt:lpstr>
      <vt:lpstr>Slide 2</vt:lpstr>
      <vt:lpstr>طرق بسيطة لكن مرهقة </vt:lpstr>
      <vt:lpstr>1- ليه هم مش فاهميـــــنك ؟!!!!</vt:lpstr>
      <vt:lpstr>Slide 5</vt:lpstr>
      <vt:lpstr>ازاااااااااااااي !!!!</vt:lpstr>
      <vt:lpstr>Slide 7</vt:lpstr>
      <vt:lpstr>Slide 8</vt:lpstr>
      <vt:lpstr>Slide 9</vt:lpstr>
      <vt:lpstr>ايـــــــــه العلاقة !!!!!</vt:lpstr>
      <vt:lpstr>Slide 11</vt:lpstr>
      <vt:lpstr>Slide 12</vt:lpstr>
      <vt:lpstr>3-ازاي اعرفها ؟؟!</vt:lpstr>
      <vt:lpstr>4-ازاي تعلق الناس بيك اكتر !!</vt:lpstr>
      <vt:lpstr>Slide 15</vt:lpstr>
      <vt:lpstr>5- الموضوع خارج عن ارادتي !!!</vt:lpstr>
      <vt:lpstr>Slide 17</vt:lpstr>
      <vt:lpstr>6- ازاي انت بقى تتعامل معاهم !!</vt:lpstr>
      <vt:lpstr>Slide 19</vt:lpstr>
      <vt:lpstr>7-أنا عارف معظم الكلام ده ... بس مش عارف انفذه !!</vt:lpstr>
      <vt:lpstr>هي حياة واحدة ..... خليها احلي حياة 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انا ام هم</dc:title>
  <dc:creator/>
  <cp:lastModifiedBy>ba</cp:lastModifiedBy>
  <cp:revision>19</cp:revision>
  <dcterms:created xsi:type="dcterms:W3CDTF">2006-08-16T00:00:00Z</dcterms:created>
  <dcterms:modified xsi:type="dcterms:W3CDTF">2012-02-26T14:05:50Z</dcterms:modified>
</cp:coreProperties>
</file>