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24"/>
  </p:notesMasterIdLst>
  <p:handoutMasterIdLst>
    <p:handoutMasterId r:id="rId25"/>
  </p:handoutMasterIdLst>
  <p:sldIdLst>
    <p:sldId id="256" r:id="rId3"/>
    <p:sldId id="257" r:id="rId4"/>
    <p:sldId id="283" r:id="rId5"/>
    <p:sldId id="258" r:id="rId6"/>
    <p:sldId id="260" r:id="rId7"/>
    <p:sldId id="262" r:id="rId8"/>
    <p:sldId id="263" r:id="rId9"/>
    <p:sldId id="264" r:id="rId10"/>
    <p:sldId id="290" r:id="rId11"/>
    <p:sldId id="291" r:id="rId12"/>
    <p:sldId id="275" r:id="rId13"/>
    <p:sldId id="269" r:id="rId14"/>
    <p:sldId id="284" r:id="rId15"/>
    <p:sldId id="267" r:id="rId16"/>
    <p:sldId id="292" r:id="rId17"/>
    <p:sldId id="270" r:id="rId18"/>
    <p:sldId id="282" r:id="rId19"/>
    <p:sldId id="279" r:id="rId20"/>
    <p:sldId id="289" r:id="rId21"/>
    <p:sldId id="277" r:id="rId22"/>
    <p:sldId id="281" r:id="rId23"/>
  </p:sldIdLst>
  <p:sldSz cx="9144000" cy="6858000" type="screen4x3"/>
  <p:notesSz cx="6858000" cy="9144000"/>
  <p:embeddedFontLst>
    <p:embeddedFont>
      <p:font typeface="Monotype Corsiva" pitchFamily="66" charset="0"/>
      <p:italic r:id="rId26"/>
    </p:embeddedFont>
    <p:embeddedFont>
      <p:font typeface="Segoe UI" pitchFamily="34" charset="0"/>
      <p:regular r:id="rId27"/>
      <p:bold r:id="rId28"/>
      <p:italic r:id="rId29"/>
      <p:boldItalic r:id="rId30"/>
    </p:embeddedFont>
    <p:embeddedFont>
      <p:font typeface="Calibri" pitchFamily="34" charset="0"/>
      <p:regular r:id="rId31"/>
      <p:bold r:id="rId32"/>
      <p:italic r:id="rId33"/>
      <p:boldItalic r:id="rId34"/>
    </p:embeddedFont>
    <p:embeddedFont>
      <p:font typeface="Perpetua"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50" autoAdjust="0"/>
  </p:normalViewPr>
  <p:slideViewPr>
    <p:cSldViewPr>
      <p:cViewPr>
        <p:scale>
          <a:sx n="78" d="100"/>
          <a:sy n="78" d="100"/>
        </p:scale>
        <p:origin x="-1170" y="-72"/>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4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diagrams/_rels/data1.xml.rels><?xml version="1.0" encoding="UTF-8" standalone="yes"?>
<Relationships xmlns="http://schemas.openxmlformats.org/package/2006/relationships"><Relationship Id="rId3" Type="http://schemas.openxmlformats.org/officeDocument/2006/relationships/hyperlink" Target="http://www.positivelypositive.com/" TargetMode="External"/><Relationship Id="rId2" Type="http://schemas.openxmlformats.org/officeDocument/2006/relationships/hyperlink" Target="http://www.best-self-help-sites.com/index.html" TargetMode="External"/><Relationship Id="rId1" Type="http://schemas.openxmlformats.org/officeDocument/2006/relationships/hyperlink" Target="http://www.marcandangel.com/" TargetMode="External"/><Relationship Id="rId5" Type="http://schemas.openxmlformats.org/officeDocument/2006/relationships/image" Target="../media/image22.jpeg"/><Relationship Id="rId4" Type="http://schemas.openxmlformats.org/officeDocument/2006/relationships/hyperlink" Target="http://www.pickthebrain.com/"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www.best-self-help-sites.com/index.html" TargetMode="External"/><Relationship Id="rId2" Type="http://schemas.openxmlformats.org/officeDocument/2006/relationships/image" Target="../media/image22.jpeg"/><Relationship Id="rId1" Type="http://schemas.openxmlformats.org/officeDocument/2006/relationships/hyperlink" Target="http://www.marcandangel.com/" TargetMode="External"/><Relationship Id="rId5" Type="http://schemas.openxmlformats.org/officeDocument/2006/relationships/hyperlink" Target="http://www.pickthebrain.com/" TargetMode="External"/><Relationship Id="rId4" Type="http://schemas.openxmlformats.org/officeDocument/2006/relationships/hyperlink" Target="http://www.positivelypositive.com/" TargetMode="External"/></Relationships>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355DBC-0910-4E92-B118-F6DA60C0F792}" type="doc">
      <dgm:prSet loTypeId="urn:microsoft.com/office/officeart/2005/8/layout/vList4#2" loCatId="list" qsTypeId="urn:microsoft.com/office/officeart/2005/8/quickstyle/simple2" qsCatId="simple" csTypeId="urn:microsoft.com/office/officeart/2005/8/colors/colorful1#3" csCatId="colorful" phldr="1"/>
      <dgm:spPr/>
      <dgm:t>
        <a:bodyPr/>
        <a:lstStyle/>
        <a:p>
          <a:endParaRPr lang="en-US"/>
        </a:p>
      </dgm:t>
    </dgm:pt>
    <dgm:pt modelId="{8C44737D-7C89-484B-99F7-723ABB126806}">
      <dgm:prSet phldrT="[Text]" custT="1"/>
      <dgm:spPr/>
      <dgm:t>
        <a:bodyPr/>
        <a:lstStyle/>
        <a:p>
          <a:r>
            <a:rPr lang="en-US" sz="1800" b="1" i="0" u="none" dirty="0" smtClean="0">
              <a:solidFill>
                <a:schemeClr val="tx1"/>
              </a:solidFill>
            </a:rPr>
            <a:t>Marc and angle hack life </a:t>
          </a:r>
        </a:p>
        <a:p>
          <a:r>
            <a:rPr lang="en-US" sz="1800" dirty="0" smtClean="0">
              <a:hlinkClick xmlns:r="http://schemas.openxmlformats.org/officeDocument/2006/relationships" r:id="rId1"/>
            </a:rPr>
            <a:t>http://www.marcandangel.com/</a:t>
          </a:r>
          <a:endParaRPr lang="en-US" sz="1800" b="1" u="none" dirty="0">
            <a:solidFill>
              <a:schemeClr val="tx2">
                <a:lumMod val="50000"/>
              </a:schemeClr>
            </a:solidFill>
            <a:latin typeface="+mn-lt"/>
          </a:endParaRPr>
        </a:p>
      </dgm:t>
    </dgm:pt>
    <dgm:pt modelId="{7F2AA70F-07F2-44CE-8DF6-4315B1BE784A}" type="parTrans" cxnId="{314DF246-5FB0-4C0A-8F89-51C3AA349791}">
      <dgm:prSet/>
      <dgm:spPr/>
      <dgm:t>
        <a:bodyPr/>
        <a:lstStyle/>
        <a:p>
          <a:endParaRPr lang="en-US"/>
        </a:p>
      </dgm:t>
    </dgm:pt>
    <dgm:pt modelId="{527EBBDF-5C5E-4D1A-A241-C63EBDB6BFC2}" type="sibTrans" cxnId="{314DF246-5FB0-4C0A-8F89-51C3AA349791}">
      <dgm:prSet/>
      <dgm:spPr/>
      <dgm:t>
        <a:bodyPr/>
        <a:lstStyle/>
        <a:p>
          <a:endParaRPr lang="en-US"/>
        </a:p>
      </dgm:t>
    </dgm:pt>
    <dgm:pt modelId="{C592B503-4712-49ED-8888-B433D6CEE9DE}">
      <dgm:prSet phldrT="[Text]" custT="1"/>
      <dgm:spPr/>
      <dgm:t>
        <a:bodyPr/>
        <a:lstStyle/>
        <a:p>
          <a:r>
            <a:rPr lang="en-US" sz="1600" b="1" dirty="0" smtClean="0">
              <a:solidFill>
                <a:schemeClr val="tx1"/>
              </a:solidFill>
            </a:rPr>
            <a:t>Free self help tutorials</a:t>
          </a:r>
        </a:p>
        <a:p>
          <a:r>
            <a:rPr lang="en-US" sz="1600" dirty="0" smtClean="0">
              <a:hlinkClick xmlns:r="http://schemas.openxmlformats.org/officeDocument/2006/relationships" r:id="rId2"/>
            </a:rPr>
            <a:t>http://www.best-self-help-sites.com/index.html</a:t>
          </a:r>
          <a:r>
            <a:rPr lang="en-US" sz="1600" dirty="0" smtClean="0">
              <a:solidFill>
                <a:schemeClr val="tx2">
                  <a:lumMod val="50000"/>
                </a:schemeClr>
              </a:solidFill>
            </a:rPr>
            <a:t> </a:t>
          </a:r>
          <a:endParaRPr lang="en-US" sz="1600" dirty="0">
            <a:solidFill>
              <a:schemeClr val="tx2">
                <a:lumMod val="50000"/>
              </a:schemeClr>
            </a:solidFill>
          </a:endParaRPr>
        </a:p>
      </dgm:t>
    </dgm:pt>
    <dgm:pt modelId="{100D6B2D-0EF7-4E03-8E09-DA47F271BE5B}" type="parTrans" cxnId="{8AA65C55-54C6-45C5-8F48-6A5A9350A275}">
      <dgm:prSet/>
      <dgm:spPr/>
      <dgm:t>
        <a:bodyPr/>
        <a:lstStyle/>
        <a:p>
          <a:endParaRPr lang="en-US"/>
        </a:p>
      </dgm:t>
    </dgm:pt>
    <dgm:pt modelId="{9EC9805F-28C4-47DC-8DA8-3BAF38C6727B}" type="sibTrans" cxnId="{8AA65C55-54C6-45C5-8F48-6A5A9350A275}">
      <dgm:prSet/>
      <dgm:spPr/>
      <dgm:t>
        <a:bodyPr/>
        <a:lstStyle/>
        <a:p>
          <a:endParaRPr lang="en-US"/>
        </a:p>
      </dgm:t>
    </dgm:pt>
    <dgm:pt modelId="{BA8CDF2A-B8C2-48E1-B50E-6F3E19CCC8E1}">
      <dgm:prSet phldrT="[Text]" custT="1"/>
      <dgm:spPr/>
      <dgm:t>
        <a:bodyPr/>
        <a:lstStyle/>
        <a:p>
          <a:r>
            <a:rPr lang="en-US" sz="1800" b="1" dirty="0" smtClean="0">
              <a:solidFill>
                <a:schemeClr val="tx2">
                  <a:lumMod val="50000"/>
                </a:schemeClr>
              </a:solidFill>
            </a:rPr>
            <a:t>Positively</a:t>
          </a:r>
          <a:r>
            <a:rPr lang="en-US" sz="1800" b="1" baseline="0" dirty="0" smtClean="0">
              <a:solidFill>
                <a:schemeClr val="tx2">
                  <a:lumMod val="50000"/>
                </a:schemeClr>
              </a:solidFill>
            </a:rPr>
            <a:t> positive </a:t>
          </a:r>
        </a:p>
        <a:p>
          <a:r>
            <a:rPr lang="en-US" sz="1800" dirty="0" smtClean="0">
              <a:hlinkClick xmlns:r="http://schemas.openxmlformats.org/officeDocument/2006/relationships" r:id="rId3"/>
            </a:rPr>
            <a:t>http://www.positivelypositive.com</a:t>
          </a:r>
          <a:endParaRPr lang="en-US" sz="1800" dirty="0">
            <a:solidFill>
              <a:schemeClr val="tx2">
                <a:lumMod val="50000"/>
              </a:schemeClr>
            </a:solidFill>
          </a:endParaRPr>
        </a:p>
      </dgm:t>
    </dgm:pt>
    <dgm:pt modelId="{93EDB3B8-887E-4BF6-BF3F-53FA9A6687FD}" type="parTrans" cxnId="{A1A5AC90-1A45-4FFF-9FF1-B2984A605643}">
      <dgm:prSet/>
      <dgm:spPr/>
      <dgm:t>
        <a:bodyPr/>
        <a:lstStyle/>
        <a:p>
          <a:endParaRPr lang="en-US"/>
        </a:p>
      </dgm:t>
    </dgm:pt>
    <dgm:pt modelId="{C3D05DA7-3FAD-4AF3-B06F-22F3AAF4883A}" type="sibTrans" cxnId="{A1A5AC90-1A45-4FFF-9FF1-B2984A605643}">
      <dgm:prSet/>
      <dgm:spPr/>
      <dgm:t>
        <a:bodyPr/>
        <a:lstStyle/>
        <a:p>
          <a:endParaRPr lang="en-US"/>
        </a:p>
      </dgm:t>
    </dgm:pt>
    <dgm:pt modelId="{A04D31D4-0557-4535-A7E5-75B85FF83846}">
      <dgm:prSet phldrT="[Text]" custT="1"/>
      <dgm:spPr/>
      <dgm:t>
        <a:bodyPr/>
        <a:lstStyle/>
        <a:p>
          <a:r>
            <a:rPr lang="en-US" sz="1800" b="1" dirty="0" smtClean="0">
              <a:solidFill>
                <a:schemeClr val="tx2">
                  <a:lumMod val="50000"/>
                </a:schemeClr>
              </a:solidFill>
            </a:rPr>
            <a:t>Pick the brain </a:t>
          </a:r>
        </a:p>
        <a:p>
          <a:r>
            <a:rPr lang="en-US" sz="1800" dirty="0" smtClean="0">
              <a:hlinkClick xmlns:r="http://schemas.openxmlformats.org/officeDocument/2006/relationships" r:id="rId4"/>
            </a:rPr>
            <a:t>http://www.pickthebrain.com</a:t>
          </a:r>
          <a:endParaRPr lang="en-US" sz="1800" dirty="0">
            <a:solidFill>
              <a:schemeClr val="tx2">
                <a:lumMod val="50000"/>
              </a:schemeClr>
            </a:solidFill>
          </a:endParaRPr>
        </a:p>
      </dgm:t>
    </dgm:pt>
    <dgm:pt modelId="{817C99DB-9CA6-41F2-8E6B-2CC3D7201AEB}" type="parTrans" cxnId="{058C4DE0-21C2-4BCD-AD33-401E1664B893}">
      <dgm:prSet/>
      <dgm:spPr/>
      <dgm:t>
        <a:bodyPr/>
        <a:lstStyle/>
        <a:p>
          <a:endParaRPr lang="en-US"/>
        </a:p>
      </dgm:t>
    </dgm:pt>
    <dgm:pt modelId="{05E82A5A-80FC-46C1-B1C8-BF252B91A5A0}" type="sibTrans" cxnId="{058C4DE0-21C2-4BCD-AD33-401E1664B893}">
      <dgm:prSet/>
      <dgm:spPr/>
      <dgm:t>
        <a:bodyPr/>
        <a:lstStyle/>
        <a:p>
          <a:endParaRPr lang="en-US"/>
        </a:p>
      </dgm:t>
    </dgm:pt>
    <dgm:pt modelId="{04803385-A826-4282-B26C-ECA44116C9AE}" type="pres">
      <dgm:prSet presAssocID="{DD355DBC-0910-4E92-B118-F6DA60C0F792}" presName="linear" presStyleCnt="0">
        <dgm:presLayoutVars>
          <dgm:dir/>
          <dgm:resizeHandles val="exact"/>
        </dgm:presLayoutVars>
      </dgm:prSet>
      <dgm:spPr/>
      <dgm:t>
        <a:bodyPr/>
        <a:lstStyle/>
        <a:p>
          <a:endParaRPr lang="en-US"/>
        </a:p>
      </dgm:t>
    </dgm:pt>
    <dgm:pt modelId="{E41FCCB9-4B41-4A0C-B1B3-2F20AFA3C234}" type="pres">
      <dgm:prSet presAssocID="{8C44737D-7C89-484B-99F7-723ABB126806}" presName="comp" presStyleCnt="0"/>
      <dgm:spPr/>
    </dgm:pt>
    <dgm:pt modelId="{F8E245D4-8FAF-485A-AAAC-04A1FEA5F9B7}" type="pres">
      <dgm:prSet presAssocID="{8C44737D-7C89-484B-99F7-723ABB126806}" presName="box" presStyleLbl="node1" presStyleIdx="0" presStyleCnt="4" custLinFactNeighborX="-1613"/>
      <dgm:spPr/>
      <dgm:t>
        <a:bodyPr/>
        <a:lstStyle/>
        <a:p>
          <a:endParaRPr lang="en-US"/>
        </a:p>
      </dgm:t>
    </dgm:pt>
    <dgm:pt modelId="{EA7386F1-5531-4B55-B315-E11FFEF3EB56}" type="pres">
      <dgm:prSet presAssocID="{8C44737D-7C89-484B-99F7-723ABB126806}" presName="img" presStyleLbl="fgImgPlace1" presStyleIdx="0" presStyleCnt="4" custLinFactNeighborX="-370" custLinFactNeighborY="-54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6000" b="-6000"/>
          </a:stretch>
        </a:blipFill>
      </dgm:spPr>
      <dgm:t>
        <a:bodyPr/>
        <a:lstStyle/>
        <a:p>
          <a:endParaRPr lang="en-US"/>
        </a:p>
      </dgm:t>
    </dgm:pt>
    <dgm:pt modelId="{C221B63C-88EB-4396-8291-D8C2FA240319}" type="pres">
      <dgm:prSet presAssocID="{8C44737D-7C89-484B-99F7-723ABB126806}" presName="text" presStyleLbl="node1" presStyleIdx="0" presStyleCnt="4">
        <dgm:presLayoutVars>
          <dgm:bulletEnabled val="1"/>
        </dgm:presLayoutVars>
      </dgm:prSet>
      <dgm:spPr/>
      <dgm:t>
        <a:bodyPr/>
        <a:lstStyle/>
        <a:p>
          <a:endParaRPr lang="en-US"/>
        </a:p>
      </dgm:t>
    </dgm:pt>
    <dgm:pt modelId="{4E055C92-09DA-4FEC-91EC-687EF1139D6E}" type="pres">
      <dgm:prSet presAssocID="{527EBBDF-5C5E-4D1A-A241-C63EBDB6BFC2}" presName="spacer" presStyleCnt="0"/>
      <dgm:spPr/>
    </dgm:pt>
    <dgm:pt modelId="{13BD372A-EF84-45B4-9A5E-02A6097A83CD}" type="pres">
      <dgm:prSet presAssocID="{C592B503-4712-49ED-8888-B433D6CEE9DE}" presName="comp" presStyleCnt="0"/>
      <dgm:spPr/>
    </dgm:pt>
    <dgm:pt modelId="{6435F05D-5EB4-4EC6-B855-D2D753A7D0DF}" type="pres">
      <dgm:prSet presAssocID="{C592B503-4712-49ED-8888-B433D6CEE9DE}" presName="box" presStyleLbl="node1" presStyleIdx="1" presStyleCnt="4"/>
      <dgm:spPr/>
      <dgm:t>
        <a:bodyPr/>
        <a:lstStyle/>
        <a:p>
          <a:endParaRPr lang="en-US"/>
        </a:p>
      </dgm:t>
    </dgm:pt>
    <dgm:pt modelId="{E76089B6-3816-42B9-92D0-C2B3ECE00779}" type="pres">
      <dgm:prSet presAssocID="{C592B503-4712-49ED-8888-B433D6CEE9DE}" presName="img" presStyleLbl="fgImgPlace1" presStyleIdx="1" presStyleCnt="4"/>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6000" b="-6000"/>
          </a:stretch>
        </a:blipFill>
      </dgm:spPr>
      <dgm:t>
        <a:bodyPr/>
        <a:lstStyle/>
        <a:p>
          <a:endParaRPr lang="en-US"/>
        </a:p>
      </dgm:t>
    </dgm:pt>
    <dgm:pt modelId="{E0DEA7E3-D2C8-4F4E-8C1C-994AFF0B1D69}" type="pres">
      <dgm:prSet presAssocID="{C592B503-4712-49ED-8888-B433D6CEE9DE}" presName="text" presStyleLbl="node1" presStyleIdx="1" presStyleCnt="4">
        <dgm:presLayoutVars>
          <dgm:bulletEnabled val="1"/>
        </dgm:presLayoutVars>
      </dgm:prSet>
      <dgm:spPr/>
      <dgm:t>
        <a:bodyPr/>
        <a:lstStyle/>
        <a:p>
          <a:endParaRPr lang="en-US"/>
        </a:p>
      </dgm:t>
    </dgm:pt>
    <dgm:pt modelId="{932D430A-4B51-459A-ACB9-2534E0A10A13}" type="pres">
      <dgm:prSet presAssocID="{9EC9805F-28C4-47DC-8DA8-3BAF38C6727B}" presName="spacer" presStyleCnt="0"/>
      <dgm:spPr/>
    </dgm:pt>
    <dgm:pt modelId="{60F74721-BA59-4CD4-A6A9-7963372A67D1}" type="pres">
      <dgm:prSet presAssocID="{BA8CDF2A-B8C2-48E1-B50E-6F3E19CCC8E1}" presName="comp" presStyleCnt="0"/>
      <dgm:spPr/>
    </dgm:pt>
    <dgm:pt modelId="{7D121052-7F9C-4655-A5B4-0CD042C0E94F}" type="pres">
      <dgm:prSet presAssocID="{BA8CDF2A-B8C2-48E1-B50E-6F3E19CCC8E1}" presName="box" presStyleLbl="node1" presStyleIdx="2" presStyleCnt="4"/>
      <dgm:spPr/>
      <dgm:t>
        <a:bodyPr/>
        <a:lstStyle/>
        <a:p>
          <a:endParaRPr lang="en-US"/>
        </a:p>
      </dgm:t>
    </dgm:pt>
    <dgm:pt modelId="{ADFEE9EB-0B66-47FC-9622-383529B0BF64}" type="pres">
      <dgm:prSet presAssocID="{BA8CDF2A-B8C2-48E1-B50E-6F3E19CCC8E1}" presName="img" presStyleLbl="fgImgPlace1" presStyleIdx="2" presStyleCnt="4"/>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6000" b="-6000"/>
          </a:stretch>
        </a:blipFill>
      </dgm:spPr>
      <dgm:t>
        <a:bodyPr/>
        <a:lstStyle/>
        <a:p>
          <a:endParaRPr lang="en-US"/>
        </a:p>
      </dgm:t>
    </dgm:pt>
    <dgm:pt modelId="{E086DBB7-04AE-4589-8DCF-1C7466A26CF0}" type="pres">
      <dgm:prSet presAssocID="{BA8CDF2A-B8C2-48E1-B50E-6F3E19CCC8E1}" presName="text" presStyleLbl="node1" presStyleIdx="2" presStyleCnt="4">
        <dgm:presLayoutVars>
          <dgm:bulletEnabled val="1"/>
        </dgm:presLayoutVars>
      </dgm:prSet>
      <dgm:spPr/>
      <dgm:t>
        <a:bodyPr/>
        <a:lstStyle/>
        <a:p>
          <a:endParaRPr lang="en-US"/>
        </a:p>
      </dgm:t>
    </dgm:pt>
    <dgm:pt modelId="{D1BF7380-C930-4767-B859-3F5CD6BA5FDA}" type="pres">
      <dgm:prSet presAssocID="{C3D05DA7-3FAD-4AF3-B06F-22F3AAF4883A}" presName="spacer" presStyleCnt="0"/>
      <dgm:spPr/>
    </dgm:pt>
    <dgm:pt modelId="{27CC873D-789A-426D-AED2-C6A531C919D5}" type="pres">
      <dgm:prSet presAssocID="{A04D31D4-0557-4535-A7E5-75B85FF83846}" presName="comp" presStyleCnt="0"/>
      <dgm:spPr/>
    </dgm:pt>
    <dgm:pt modelId="{2FBAD180-43C2-4CD1-9A74-899F53D5A311}" type="pres">
      <dgm:prSet presAssocID="{A04D31D4-0557-4535-A7E5-75B85FF83846}" presName="box" presStyleLbl="node1" presStyleIdx="3" presStyleCnt="4" custLinFactNeighborY="-984"/>
      <dgm:spPr/>
      <dgm:t>
        <a:bodyPr/>
        <a:lstStyle/>
        <a:p>
          <a:endParaRPr lang="en-US"/>
        </a:p>
      </dgm:t>
    </dgm:pt>
    <dgm:pt modelId="{33E66E40-6D70-4FAA-9D65-23851A5C2D01}" type="pres">
      <dgm:prSet presAssocID="{A04D31D4-0557-4535-A7E5-75B85FF83846}" presName="img" presStyleLbl="fgImgPlace1" presStyleIdx="3" presStyleCnt="4"/>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6000" b="-6000"/>
          </a:stretch>
        </a:blipFill>
      </dgm:spPr>
      <dgm:t>
        <a:bodyPr/>
        <a:lstStyle/>
        <a:p>
          <a:endParaRPr lang="en-US"/>
        </a:p>
      </dgm:t>
    </dgm:pt>
    <dgm:pt modelId="{F1A3EAF3-10F4-4221-8F78-1137E88B3FB5}" type="pres">
      <dgm:prSet presAssocID="{A04D31D4-0557-4535-A7E5-75B85FF83846}" presName="text" presStyleLbl="node1" presStyleIdx="3" presStyleCnt="4">
        <dgm:presLayoutVars>
          <dgm:bulletEnabled val="1"/>
        </dgm:presLayoutVars>
      </dgm:prSet>
      <dgm:spPr/>
      <dgm:t>
        <a:bodyPr/>
        <a:lstStyle/>
        <a:p>
          <a:endParaRPr lang="en-US"/>
        </a:p>
      </dgm:t>
    </dgm:pt>
  </dgm:ptLst>
  <dgm:cxnLst>
    <dgm:cxn modelId="{B973E66B-561D-4C9B-8618-62E171A23EF8}" type="presOf" srcId="{8C44737D-7C89-484B-99F7-723ABB126806}" destId="{C221B63C-88EB-4396-8291-D8C2FA240319}" srcOrd="1" destOrd="0" presId="urn:microsoft.com/office/officeart/2005/8/layout/vList4#2"/>
    <dgm:cxn modelId="{A1A5AC90-1A45-4FFF-9FF1-B2984A605643}" srcId="{DD355DBC-0910-4E92-B118-F6DA60C0F792}" destId="{BA8CDF2A-B8C2-48E1-B50E-6F3E19CCC8E1}" srcOrd="2" destOrd="0" parTransId="{93EDB3B8-887E-4BF6-BF3F-53FA9A6687FD}" sibTransId="{C3D05DA7-3FAD-4AF3-B06F-22F3AAF4883A}"/>
    <dgm:cxn modelId="{058C4DE0-21C2-4BCD-AD33-401E1664B893}" srcId="{DD355DBC-0910-4E92-B118-F6DA60C0F792}" destId="{A04D31D4-0557-4535-A7E5-75B85FF83846}" srcOrd="3" destOrd="0" parTransId="{817C99DB-9CA6-41F2-8E6B-2CC3D7201AEB}" sibTransId="{05E82A5A-80FC-46C1-B1C8-BF252B91A5A0}"/>
    <dgm:cxn modelId="{DC00E39C-994B-47A6-A581-AA99A7E504D8}" type="presOf" srcId="{C592B503-4712-49ED-8888-B433D6CEE9DE}" destId="{E0DEA7E3-D2C8-4F4E-8C1C-994AFF0B1D69}" srcOrd="1" destOrd="0" presId="urn:microsoft.com/office/officeart/2005/8/layout/vList4#2"/>
    <dgm:cxn modelId="{E96252EB-CFDC-48AC-A9B9-F8CEB022B25A}" type="presOf" srcId="{A04D31D4-0557-4535-A7E5-75B85FF83846}" destId="{2FBAD180-43C2-4CD1-9A74-899F53D5A311}" srcOrd="0" destOrd="0" presId="urn:microsoft.com/office/officeart/2005/8/layout/vList4#2"/>
    <dgm:cxn modelId="{57FE89E2-0202-4765-A20C-BF1F7F35AB65}" type="presOf" srcId="{C592B503-4712-49ED-8888-B433D6CEE9DE}" destId="{6435F05D-5EB4-4EC6-B855-D2D753A7D0DF}" srcOrd="0" destOrd="0" presId="urn:microsoft.com/office/officeart/2005/8/layout/vList4#2"/>
    <dgm:cxn modelId="{8AA65C55-54C6-45C5-8F48-6A5A9350A275}" srcId="{DD355DBC-0910-4E92-B118-F6DA60C0F792}" destId="{C592B503-4712-49ED-8888-B433D6CEE9DE}" srcOrd="1" destOrd="0" parTransId="{100D6B2D-0EF7-4E03-8E09-DA47F271BE5B}" sibTransId="{9EC9805F-28C4-47DC-8DA8-3BAF38C6727B}"/>
    <dgm:cxn modelId="{0D8E3AE5-AD81-4B0C-B44B-50B813778825}" type="presOf" srcId="{8C44737D-7C89-484B-99F7-723ABB126806}" destId="{F8E245D4-8FAF-485A-AAAC-04A1FEA5F9B7}" srcOrd="0" destOrd="0" presId="urn:microsoft.com/office/officeart/2005/8/layout/vList4#2"/>
    <dgm:cxn modelId="{CDD9FCBD-414A-41DA-BE23-5C115506438E}" type="presOf" srcId="{BA8CDF2A-B8C2-48E1-B50E-6F3E19CCC8E1}" destId="{E086DBB7-04AE-4589-8DCF-1C7466A26CF0}" srcOrd="1" destOrd="0" presId="urn:microsoft.com/office/officeart/2005/8/layout/vList4#2"/>
    <dgm:cxn modelId="{22E8801E-32F0-45A1-97E5-217F7CBAFB2D}" type="presOf" srcId="{A04D31D4-0557-4535-A7E5-75B85FF83846}" destId="{F1A3EAF3-10F4-4221-8F78-1137E88B3FB5}" srcOrd="1" destOrd="0" presId="urn:microsoft.com/office/officeart/2005/8/layout/vList4#2"/>
    <dgm:cxn modelId="{BDDF6598-DC84-4309-AB5D-2FD0F2E94779}" type="presOf" srcId="{BA8CDF2A-B8C2-48E1-B50E-6F3E19CCC8E1}" destId="{7D121052-7F9C-4655-A5B4-0CD042C0E94F}" srcOrd="0" destOrd="0" presId="urn:microsoft.com/office/officeart/2005/8/layout/vList4#2"/>
    <dgm:cxn modelId="{314DF246-5FB0-4C0A-8F89-51C3AA349791}" srcId="{DD355DBC-0910-4E92-B118-F6DA60C0F792}" destId="{8C44737D-7C89-484B-99F7-723ABB126806}" srcOrd="0" destOrd="0" parTransId="{7F2AA70F-07F2-44CE-8DF6-4315B1BE784A}" sibTransId="{527EBBDF-5C5E-4D1A-A241-C63EBDB6BFC2}"/>
    <dgm:cxn modelId="{FCBF339A-EBA0-4B8B-9B0C-147CCB610BA2}" type="presOf" srcId="{DD355DBC-0910-4E92-B118-F6DA60C0F792}" destId="{04803385-A826-4282-B26C-ECA44116C9AE}" srcOrd="0" destOrd="0" presId="urn:microsoft.com/office/officeart/2005/8/layout/vList4#2"/>
    <dgm:cxn modelId="{F0D4E199-84F7-4AF9-8E50-AC587F597A7D}" type="presParOf" srcId="{04803385-A826-4282-B26C-ECA44116C9AE}" destId="{E41FCCB9-4B41-4A0C-B1B3-2F20AFA3C234}" srcOrd="0" destOrd="0" presId="urn:microsoft.com/office/officeart/2005/8/layout/vList4#2"/>
    <dgm:cxn modelId="{E800AD6F-D29B-4255-9A13-82D7B54D2CD6}" type="presParOf" srcId="{E41FCCB9-4B41-4A0C-B1B3-2F20AFA3C234}" destId="{F8E245D4-8FAF-485A-AAAC-04A1FEA5F9B7}" srcOrd="0" destOrd="0" presId="urn:microsoft.com/office/officeart/2005/8/layout/vList4#2"/>
    <dgm:cxn modelId="{42C10EA8-2C1D-4AF5-AA5C-2BF6F9DCF158}" type="presParOf" srcId="{E41FCCB9-4B41-4A0C-B1B3-2F20AFA3C234}" destId="{EA7386F1-5531-4B55-B315-E11FFEF3EB56}" srcOrd="1" destOrd="0" presId="urn:microsoft.com/office/officeart/2005/8/layout/vList4#2"/>
    <dgm:cxn modelId="{C3C24957-167A-4046-95F0-8042469CDB32}" type="presParOf" srcId="{E41FCCB9-4B41-4A0C-B1B3-2F20AFA3C234}" destId="{C221B63C-88EB-4396-8291-D8C2FA240319}" srcOrd="2" destOrd="0" presId="urn:microsoft.com/office/officeart/2005/8/layout/vList4#2"/>
    <dgm:cxn modelId="{C8BC0E6E-386C-4DC2-A049-8ACF9B761E2A}" type="presParOf" srcId="{04803385-A826-4282-B26C-ECA44116C9AE}" destId="{4E055C92-09DA-4FEC-91EC-687EF1139D6E}" srcOrd="1" destOrd="0" presId="urn:microsoft.com/office/officeart/2005/8/layout/vList4#2"/>
    <dgm:cxn modelId="{19A3D6D2-16E9-406F-B0BD-09076ECD3D0F}" type="presParOf" srcId="{04803385-A826-4282-B26C-ECA44116C9AE}" destId="{13BD372A-EF84-45B4-9A5E-02A6097A83CD}" srcOrd="2" destOrd="0" presId="urn:microsoft.com/office/officeart/2005/8/layout/vList4#2"/>
    <dgm:cxn modelId="{612F4B82-FAFE-4ED0-8880-C9BED61FE200}" type="presParOf" srcId="{13BD372A-EF84-45B4-9A5E-02A6097A83CD}" destId="{6435F05D-5EB4-4EC6-B855-D2D753A7D0DF}" srcOrd="0" destOrd="0" presId="urn:microsoft.com/office/officeart/2005/8/layout/vList4#2"/>
    <dgm:cxn modelId="{CCB9B75A-2092-487F-8499-971BFF516416}" type="presParOf" srcId="{13BD372A-EF84-45B4-9A5E-02A6097A83CD}" destId="{E76089B6-3816-42B9-92D0-C2B3ECE00779}" srcOrd="1" destOrd="0" presId="urn:microsoft.com/office/officeart/2005/8/layout/vList4#2"/>
    <dgm:cxn modelId="{BF85E24B-9F7B-4DCB-BC15-18EAF5776C95}" type="presParOf" srcId="{13BD372A-EF84-45B4-9A5E-02A6097A83CD}" destId="{E0DEA7E3-D2C8-4F4E-8C1C-994AFF0B1D69}" srcOrd="2" destOrd="0" presId="urn:microsoft.com/office/officeart/2005/8/layout/vList4#2"/>
    <dgm:cxn modelId="{5BFBFBFE-6EDA-46C4-BC2C-41FBC1413344}" type="presParOf" srcId="{04803385-A826-4282-B26C-ECA44116C9AE}" destId="{932D430A-4B51-459A-ACB9-2534E0A10A13}" srcOrd="3" destOrd="0" presId="urn:microsoft.com/office/officeart/2005/8/layout/vList4#2"/>
    <dgm:cxn modelId="{2C556D93-CDBA-4F3F-ADFA-F057692C7F0F}" type="presParOf" srcId="{04803385-A826-4282-B26C-ECA44116C9AE}" destId="{60F74721-BA59-4CD4-A6A9-7963372A67D1}" srcOrd="4" destOrd="0" presId="urn:microsoft.com/office/officeart/2005/8/layout/vList4#2"/>
    <dgm:cxn modelId="{D618BCAF-63AE-4DCA-BA08-A54DAAB8CCC2}" type="presParOf" srcId="{60F74721-BA59-4CD4-A6A9-7963372A67D1}" destId="{7D121052-7F9C-4655-A5B4-0CD042C0E94F}" srcOrd="0" destOrd="0" presId="urn:microsoft.com/office/officeart/2005/8/layout/vList4#2"/>
    <dgm:cxn modelId="{E13C1676-D54B-49C1-B261-778E74F1420D}" type="presParOf" srcId="{60F74721-BA59-4CD4-A6A9-7963372A67D1}" destId="{ADFEE9EB-0B66-47FC-9622-383529B0BF64}" srcOrd="1" destOrd="0" presId="urn:microsoft.com/office/officeart/2005/8/layout/vList4#2"/>
    <dgm:cxn modelId="{27A64580-C65B-4736-BE60-A9EF7F9B758B}" type="presParOf" srcId="{60F74721-BA59-4CD4-A6A9-7963372A67D1}" destId="{E086DBB7-04AE-4589-8DCF-1C7466A26CF0}" srcOrd="2" destOrd="0" presId="urn:microsoft.com/office/officeart/2005/8/layout/vList4#2"/>
    <dgm:cxn modelId="{7D9FA36A-DBFB-4214-A73A-B5A382363D0E}" type="presParOf" srcId="{04803385-A826-4282-B26C-ECA44116C9AE}" destId="{D1BF7380-C930-4767-B859-3F5CD6BA5FDA}" srcOrd="5" destOrd="0" presId="urn:microsoft.com/office/officeart/2005/8/layout/vList4#2"/>
    <dgm:cxn modelId="{F56A6F3D-5AA3-4EA0-A763-6ED9516A7C39}" type="presParOf" srcId="{04803385-A826-4282-B26C-ECA44116C9AE}" destId="{27CC873D-789A-426D-AED2-C6A531C919D5}" srcOrd="6" destOrd="0" presId="urn:microsoft.com/office/officeart/2005/8/layout/vList4#2"/>
    <dgm:cxn modelId="{56171CCB-DD97-4A83-A53D-238FB6A85F0C}" type="presParOf" srcId="{27CC873D-789A-426D-AED2-C6A531C919D5}" destId="{2FBAD180-43C2-4CD1-9A74-899F53D5A311}" srcOrd="0" destOrd="0" presId="urn:microsoft.com/office/officeart/2005/8/layout/vList4#2"/>
    <dgm:cxn modelId="{ED33D7E4-59C4-4C50-BCA1-AFDE18317B34}" type="presParOf" srcId="{27CC873D-789A-426D-AED2-C6A531C919D5}" destId="{33E66E40-6D70-4FAA-9D65-23851A5C2D01}" srcOrd="1" destOrd="0" presId="urn:microsoft.com/office/officeart/2005/8/layout/vList4#2"/>
    <dgm:cxn modelId="{FF5D5954-E44F-461B-8384-AC082B8161BB}" type="presParOf" srcId="{27CC873D-789A-426D-AED2-C6A531C919D5}" destId="{F1A3EAF3-10F4-4221-8F78-1137E88B3FB5}" srcOrd="2" destOrd="0" presId="urn:microsoft.com/office/officeart/2005/8/layout/vList4#2"/>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245D4-8FAF-485A-AAAC-04A1FEA5F9B7}">
      <dsp:nvSpPr>
        <dsp:cNvPr id="0" name=""/>
        <dsp:cNvSpPr/>
      </dsp:nvSpPr>
      <dsp:spPr>
        <a:xfrm>
          <a:off x="0" y="0"/>
          <a:ext cx="5638800" cy="95636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2">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i="0" u="none" kern="1200" dirty="0" smtClean="0">
              <a:solidFill>
                <a:schemeClr val="tx1"/>
              </a:solidFill>
            </a:rPr>
            <a:t>Marc and angle hack life </a:t>
          </a:r>
        </a:p>
        <a:p>
          <a:pPr lvl="0" algn="l" defTabSz="800100">
            <a:lnSpc>
              <a:spcPct val="90000"/>
            </a:lnSpc>
            <a:spcBef>
              <a:spcPct val="0"/>
            </a:spcBef>
            <a:spcAft>
              <a:spcPct val="35000"/>
            </a:spcAft>
          </a:pPr>
          <a:r>
            <a:rPr lang="en-US" sz="1800" kern="1200" dirty="0" smtClean="0">
              <a:hlinkClick xmlns:r="http://schemas.openxmlformats.org/officeDocument/2006/relationships" r:id="rId1"/>
            </a:rPr>
            <a:t>http://www.marcandangel.com/</a:t>
          </a:r>
          <a:endParaRPr lang="en-US" sz="1800" b="1" u="none" kern="1200" dirty="0">
            <a:solidFill>
              <a:schemeClr val="tx2">
                <a:lumMod val="50000"/>
              </a:schemeClr>
            </a:solidFill>
            <a:latin typeface="+mn-lt"/>
          </a:endParaRPr>
        </a:p>
      </dsp:txBody>
      <dsp:txXfrm>
        <a:off x="1223396" y="0"/>
        <a:ext cx="4415403" cy="956369"/>
      </dsp:txXfrm>
    </dsp:sp>
    <dsp:sp modelId="{EA7386F1-5531-4B55-B315-E11FFEF3EB56}">
      <dsp:nvSpPr>
        <dsp:cNvPr id="0" name=""/>
        <dsp:cNvSpPr/>
      </dsp:nvSpPr>
      <dsp:spPr>
        <a:xfrm>
          <a:off x="91464" y="91444"/>
          <a:ext cx="1127760" cy="76509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a:ln w="38100" cap="flat" cmpd="sng" algn="ctr">
          <a:solidFill>
            <a:schemeClr val="lt1">
              <a:hueOff val="0"/>
              <a:satOff val="0"/>
              <a:lumOff val="0"/>
              <a:alphaOff val="0"/>
            </a:schemeClr>
          </a:solidFill>
          <a:prstDash val="solid"/>
        </a:ln>
        <a:effectLst>
          <a:glow rad="63500">
            <a:schemeClr val="accent2">
              <a:tint val="5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 modelId="{6435F05D-5EB4-4EC6-B855-D2D753A7D0DF}">
      <dsp:nvSpPr>
        <dsp:cNvPr id="0" name=""/>
        <dsp:cNvSpPr/>
      </dsp:nvSpPr>
      <dsp:spPr>
        <a:xfrm>
          <a:off x="0" y="1052006"/>
          <a:ext cx="5638800" cy="9563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3">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rPr>
            <a:t>Free self help tutorials</a:t>
          </a:r>
        </a:p>
        <a:p>
          <a:pPr lvl="0" algn="l" defTabSz="711200">
            <a:lnSpc>
              <a:spcPct val="90000"/>
            </a:lnSpc>
            <a:spcBef>
              <a:spcPct val="0"/>
            </a:spcBef>
            <a:spcAft>
              <a:spcPct val="35000"/>
            </a:spcAft>
          </a:pPr>
          <a:r>
            <a:rPr lang="en-US" sz="1600" kern="1200" dirty="0" smtClean="0">
              <a:hlinkClick xmlns:r="http://schemas.openxmlformats.org/officeDocument/2006/relationships" r:id="rId3"/>
            </a:rPr>
            <a:t>http://www.best-self-help-sites.com/index.html</a:t>
          </a:r>
          <a:r>
            <a:rPr lang="en-US" sz="1600" kern="1200" dirty="0" smtClean="0">
              <a:solidFill>
                <a:schemeClr val="tx2">
                  <a:lumMod val="50000"/>
                </a:schemeClr>
              </a:solidFill>
            </a:rPr>
            <a:t> </a:t>
          </a:r>
          <a:endParaRPr lang="en-US" sz="1600" kern="1200" dirty="0">
            <a:solidFill>
              <a:schemeClr val="tx2">
                <a:lumMod val="50000"/>
              </a:schemeClr>
            </a:solidFill>
          </a:endParaRPr>
        </a:p>
      </dsp:txBody>
      <dsp:txXfrm>
        <a:off x="1223396" y="1052006"/>
        <a:ext cx="4415403" cy="956369"/>
      </dsp:txXfrm>
    </dsp:sp>
    <dsp:sp modelId="{E76089B6-3816-42B9-92D0-C2B3ECE00779}">
      <dsp:nvSpPr>
        <dsp:cNvPr id="0" name=""/>
        <dsp:cNvSpPr/>
      </dsp:nvSpPr>
      <dsp:spPr>
        <a:xfrm>
          <a:off x="95636" y="1147643"/>
          <a:ext cx="1127760" cy="76509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a:ln w="38100" cap="flat" cmpd="sng" algn="ctr">
          <a:solidFill>
            <a:schemeClr val="lt1">
              <a:hueOff val="0"/>
              <a:satOff val="0"/>
              <a:lumOff val="0"/>
              <a:alphaOff val="0"/>
            </a:schemeClr>
          </a:solidFill>
          <a:prstDash val="solid"/>
        </a:ln>
        <a:effectLst>
          <a:glow rad="63500">
            <a:schemeClr val="accent3">
              <a:tint val="5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 modelId="{7D121052-7F9C-4655-A5B4-0CD042C0E94F}">
      <dsp:nvSpPr>
        <dsp:cNvPr id="0" name=""/>
        <dsp:cNvSpPr/>
      </dsp:nvSpPr>
      <dsp:spPr>
        <a:xfrm>
          <a:off x="0" y="2104012"/>
          <a:ext cx="5638800" cy="95636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4">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tx2">
                  <a:lumMod val="50000"/>
                </a:schemeClr>
              </a:solidFill>
            </a:rPr>
            <a:t>Positively</a:t>
          </a:r>
          <a:r>
            <a:rPr lang="en-US" sz="1800" b="1" kern="1200" baseline="0" dirty="0" smtClean="0">
              <a:solidFill>
                <a:schemeClr val="tx2">
                  <a:lumMod val="50000"/>
                </a:schemeClr>
              </a:solidFill>
            </a:rPr>
            <a:t> positive </a:t>
          </a:r>
        </a:p>
        <a:p>
          <a:pPr lvl="0" algn="l" defTabSz="800100">
            <a:lnSpc>
              <a:spcPct val="90000"/>
            </a:lnSpc>
            <a:spcBef>
              <a:spcPct val="0"/>
            </a:spcBef>
            <a:spcAft>
              <a:spcPct val="35000"/>
            </a:spcAft>
          </a:pPr>
          <a:r>
            <a:rPr lang="en-US" sz="1800" kern="1200" dirty="0" smtClean="0">
              <a:hlinkClick xmlns:r="http://schemas.openxmlformats.org/officeDocument/2006/relationships" r:id="rId4"/>
            </a:rPr>
            <a:t>http://www.positivelypositive.com</a:t>
          </a:r>
          <a:endParaRPr lang="en-US" sz="1800" kern="1200" dirty="0">
            <a:solidFill>
              <a:schemeClr val="tx2">
                <a:lumMod val="50000"/>
              </a:schemeClr>
            </a:solidFill>
          </a:endParaRPr>
        </a:p>
      </dsp:txBody>
      <dsp:txXfrm>
        <a:off x="1223396" y="2104012"/>
        <a:ext cx="4415403" cy="956369"/>
      </dsp:txXfrm>
    </dsp:sp>
    <dsp:sp modelId="{ADFEE9EB-0B66-47FC-9622-383529B0BF64}">
      <dsp:nvSpPr>
        <dsp:cNvPr id="0" name=""/>
        <dsp:cNvSpPr/>
      </dsp:nvSpPr>
      <dsp:spPr>
        <a:xfrm>
          <a:off x="95636" y="2199649"/>
          <a:ext cx="1127760" cy="76509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a:ln w="38100" cap="flat" cmpd="sng" algn="ctr">
          <a:solidFill>
            <a:schemeClr val="lt1">
              <a:hueOff val="0"/>
              <a:satOff val="0"/>
              <a:lumOff val="0"/>
              <a:alphaOff val="0"/>
            </a:schemeClr>
          </a:solidFill>
          <a:prstDash val="solid"/>
        </a:ln>
        <a:effectLst>
          <a:glow rad="63500">
            <a:schemeClr val="accent4">
              <a:tint val="5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 modelId="{2FBAD180-43C2-4CD1-9A74-899F53D5A311}">
      <dsp:nvSpPr>
        <dsp:cNvPr id="0" name=""/>
        <dsp:cNvSpPr/>
      </dsp:nvSpPr>
      <dsp:spPr>
        <a:xfrm>
          <a:off x="0" y="3146608"/>
          <a:ext cx="5638800" cy="956369"/>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5">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tx2">
                  <a:lumMod val="50000"/>
                </a:schemeClr>
              </a:solidFill>
            </a:rPr>
            <a:t>Pick the brain </a:t>
          </a:r>
        </a:p>
        <a:p>
          <a:pPr lvl="0" algn="l" defTabSz="800100">
            <a:lnSpc>
              <a:spcPct val="90000"/>
            </a:lnSpc>
            <a:spcBef>
              <a:spcPct val="0"/>
            </a:spcBef>
            <a:spcAft>
              <a:spcPct val="35000"/>
            </a:spcAft>
          </a:pPr>
          <a:r>
            <a:rPr lang="en-US" sz="1800" kern="1200" dirty="0" smtClean="0">
              <a:hlinkClick xmlns:r="http://schemas.openxmlformats.org/officeDocument/2006/relationships" r:id="rId5"/>
            </a:rPr>
            <a:t>http://www.pickthebrain.com</a:t>
          </a:r>
          <a:endParaRPr lang="en-US" sz="1800" kern="1200" dirty="0">
            <a:solidFill>
              <a:schemeClr val="tx2">
                <a:lumMod val="50000"/>
              </a:schemeClr>
            </a:solidFill>
          </a:endParaRPr>
        </a:p>
      </dsp:txBody>
      <dsp:txXfrm>
        <a:off x="1223396" y="3146608"/>
        <a:ext cx="4415403" cy="956369"/>
      </dsp:txXfrm>
    </dsp:sp>
    <dsp:sp modelId="{33E66E40-6D70-4FAA-9D65-23851A5C2D01}">
      <dsp:nvSpPr>
        <dsp:cNvPr id="0" name=""/>
        <dsp:cNvSpPr/>
      </dsp:nvSpPr>
      <dsp:spPr>
        <a:xfrm>
          <a:off x="95636" y="3251656"/>
          <a:ext cx="1127760" cy="76509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a:ln w="38100" cap="flat" cmpd="sng" algn="ctr">
          <a:solidFill>
            <a:schemeClr val="lt1">
              <a:hueOff val="0"/>
              <a:satOff val="0"/>
              <a:lumOff val="0"/>
              <a:alphaOff val="0"/>
            </a:schemeClr>
          </a:solidFill>
          <a:prstDash val="solid"/>
        </a:ln>
        <a:effectLst>
          <a:glow rad="63500">
            <a:schemeClr val="accent5">
              <a:tint val="5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4/29/2012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4/29/2012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hade val="8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152400"/>
            <a:ext cx="10398265" cy="7155306"/>
          </a:xfrm>
          <a:prstGeom prst="rect">
            <a:avLst/>
          </a:prstGeom>
        </p:spPr>
      </p:pic>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152400" y="1524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Lst>
  <p:hf sldNum="0" hdr="0" ft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7" Type="http://schemas.openxmlformats.org/officeDocument/2006/relationships/image" Target="../media/image26.jp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hyperlink" Target="https://www.facebook.com/btshuwaikh" TargetMode="External"/><Relationship Id="rId4" Type="http://schemas.openxmlformats.org/officeDocument/2006/relationships/hyperlink" Target="mailto:fatma.taha@yahoo.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600" y="1295400"/>
            <a:ext cx="7772400" cy="990600"/>
          </a:xfrm>
        </p:spPr>
        <p:txBody>
          <a:bodyPr/>
          <a:lstStyle/>
          <a:p>
            <a:pPr algn="ctr"/>
            <a:r>
              <a:rPr lang="fr-CA" sz="6000" dirty="0"/>
              <a:t>Chase your dreams </a:t>
            </a:r>
            <a:endParaRPr lang="en-US" sz="6000" dirty="0"/>
          </a:p>
        </p:txBody>
      </p:sp>
      <p:sp>
        <p:nvSpPr>
          <p:cNvPr id="3" name="Subtitle 2"/>
          <p:cNvSpPr>
            <a:spLocks noGrp="1"/>
          </p:cNvSpPr>
          <p:nvPr>
            <p:ph type="subTitle" idx="1"/>
          </p:nvPr>
        </p:nvSpPr>
        <p:spPr>
          <a:xfrm>
            <a:off x="762000" y="2743200"/>
            <a:ext cx="7753800" cy="1524000"/>
          </a:xfrm>
        </p:spPr>
        <p:txBody>
          <a:bodyPr>
            <a:normAutofit/>
          </a:bodyPr>
          <a:lstStyle/>
          <a:p>
            <a:pPr algn="ctr"/>
            <a:r>
              <a:rPr lang="en-US" sz="3600" dirty="0" smtClean="0"/>
              <a:t>By: </a:t>
            </a:r>
            <a:r>
              <a:rPr lang="en-US" sz="3600" dirty="0" err="1" smtClean="0"/>
              <a:t>fatema</a:t>
            </a:r>
            <a:r>
              <a:rPr lang="en-US" sz="3600" dirty="0" smtClean="0"/>
              <a:t> </a:t>
            </a:r>
            <a:r>
              <a:rPr lang="en-US" sz="3600" dirty="0" err="1" smtClean="0"/>
              <a:t>taha</a:t>
            </a:r>
            <a:r>
              <a:rPr lang="en-US" sz="3600" dirty="0" smtClean="0"/>
              <a:t> </a:t>
            </a:r>
            <a:r>
              <a:rPr lang="en-US" sz="3600" dirty="0" err="1" smtClean="0"/>
              <a:t>shuwaikh</a:t>
            </a:r>
            <a:r>
              <a:rPr lang="en-US" sz="3600" dirty="0" smtClean="0"/>
              <a:t> </a:t>
            </a:r>
            <a:endParaRPr lang="en-US" sz="3600" dirty="0"/>
          </a:p>
        </p:txBody>
      </p:sp>
      <p:sp>
        <p:nvSpPr>
          <p:cNvPr id="4" name="TextBox 3"/>
          <p:cNvSpPr txBox="1"/>
          <p:nvPr/>
        </p:nvSpPr>
        <p:spPr>
          <a:xfrm>
            <a:off x="6477000" y="6392405"/>
            <a:ext cx="2362200" cy="228600"/>
          </a:xfrm>
          <a:prstGeom prst="rect">
            <a:avLst/>
          </a:prstGeom>
        </p:spPr>
        <p:txBody>
          <a:bodyPr vert="horz" wrap="square" lIns="91440" tIns="45720" rIns="91440" bIns="45720" rtlCol="0" anchor="ctr">
            <a:normAutofit fontScale="47500" lnSpcReduction="20000"/>
          </a:bodyPr>
          <a:lstStyle/>
          <a:p>
            <a:pPr>
              <a:spcBef>
                <a:spcPct val="0"/>
              </a:spcBef>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14"/>
          </p:nvPr>
        </p:nvPicPr>
        <p:blipFill>
          <a:blip r:embed="rId2">
            <a:extLst>
              <a:ext uri="{28A0092B-C50C-407E-A947-70E740481C1C}">
                <a14:useLocalDpi xmlns:a14="http://schemas.microsoft.com/office/drawing/2010/main" val="0"/>
              </a:ext>
            </a:extLst>
          </a:blip>
          <a:stretch>
            <a:fillRect/>
          </a:stretch>
        </p:blipFill>
        <p:spPr>
          <a:xfrm>
            <a:off x="3505200" y="762000"/>
            <a:ext cx="3214391" cy="2590800"/>
          </a:xfrm>
        </p:spPr>
      </p:pic>
      <p:sp>
        <p:nvSpPr>
          <p:cNvPr id="5" name="Content Placeholder 4"/>
          <p:cNvSpPr>
            <a:spLocks noGrp="1"/>
          </p:cNvSpPr>
          <p:nvPr>
            <p:ph sz="half" idx="15"/>
          </p:nvPr>
        </p:nvSpPr>
        <p:spPr>
          <a:xfrm>
            <a:off x="0" y="1143000"/>
            <a:ext cx="3352800" cy="3124200"/>
          </a:xfrm>
        </p:spPr>
        <p:txBody>
          <a:bodyPr>
            <a:normAutofit fontScale="92500"/>
          </a:bodyPr>
          <a:lstStyle/>
          <a:p>
            <a:endParaRPr lang="en-US" b="1" u="sng" dirty="0"/>
          </a:p>
          <a:p>
            <a:pPr marL="0" indent="0">
              <a:buNone/>
            </a:pPr>
            <a:r>
              <a:rPr lang="en-US" dirty="0"/>
              <a:t>As Oscar Wilde once said, “Life is not complex.  We are complex.  Life is simple, and the simple thing is the right thing.</a:t>
            </a:r>
          </a:p>
          <a:p>
            <a:endParaRPr lang="en-US" dirty="0"/>
          </a:p>
        </p:txBody>
      </p:sp>
      <p:pic>
        <p:nvPicPr>
          <p:cNvPr id="11" name="Content Placeholder 10"/>
          <p:cNvPicPr>
            <a:picLocks noGrp="1" noChangeAspect="1"/>
          </p:cNvPicPr>
          <p:nvPr>
            <p:ph sz="half" idx="17"/>
          </p:nvPr>
        </p:nvPicPr>
        <p:blipFill>
          <a:blip r:embed="rId3" cstate="print">
            <a:extLst>
              <a:ext uri="{28A0092B-C50C-407E-A947-70E740481C1C}">
                <a14:useLocalDpi xmlns:a14="http://schemas.microsoft.com/office/drawing/2010/main" val="0"/>
              </a:ext>
            </a:extLst>
          </a:blip>
          <a:stretch>
            <a:fillRect/>
          </a:stretch>
        </p:blipFill>
        <p:spPr>
          <a:xfrm>
            <a:off x="304800" y="4800600"/>
            <a:ext cx="8534400" cy="963337"/>
          </a:xfrm>
        </p:spPr>
      </p:pic>
      <p:sp>
        <p:nvSpPr>
          <p:cNvPr id="8" name="Title 7"/>
          <p:cNvSpPr>
            <a:spLocks noGrp="1"/>
          </p:cNvSpPr>
          <p:nvPr>
            <p:ph type="title"/>
          </p:nvPr>
        </p:nvSpPr>
        <p:spPr>
          <a:xfrm>
            <a:off x="152400" y="152400"/>
            <a:ext cx="8229600" cy="990600"/>
          </a:xfrm>
        </p:spPr>
        <p:txBody>
          <a:bodyPr/>
          <a:lstStyle/>
          <a:p>
            <a:pPr>
              <a:buNone/>
            </a:pPr>
            <a:r>
              <a:rPr lang="en-US" u="sng" dirty="0">
                <a:solidFill>
                  <a:schemeClr val="accent1">
                    <a:lumMod val="60000"/>
                    <a:lumOff val="40000"/>
                  </a:schemeClr>
                </a:solidFill>
              </a:rPr>
              <a:t>5- Don’t make life harder than it needs to </a:t>
            </a:r>
            <a:r>
              <a:rPr lang="en-US" u="sng" dirty="0" smtClean="0">
                <a:solidFill>
                  <a:schemeClr val="accent1">
                    <a:lumMod val="60000"/>
                    <a:lumOff val="40000"/>
                  </a:schemeClr>
                </a:solidFill>
              </a:rPr>
              <a:t>be</a:t>
            </a:r>
            <a:r>
              <a:rPr lang="en-US" u="sng" dirty="0">
                <a:solidFill>
                  <a:schemeClr val="accent1">
                    <a:lumMod val="60000"/>
                    <a:lumOff val="40000"/>
                  </a:schemeClr>
                </a:solidFill>
              </a:rPr>
              <a:t>.</a:t>
            </a:r>
            <a:endParaRPr lang="en-US" dirty="0"/>
          </a:p>
        </p:txBody>
      </p:sp>
      <p:pic>
        <p:nvPicPr>
          <p:cNvPr id="13" name="Content Placeholder 12"/>
          <p:cNvPicPr>
            <a:picLocks noGrp="1" noChangeAspect="1"/>
          </p:cNvPicPr>
          <p:nvPr>
            <p:ph sz="half" idx="14"/>
          </p:nvPr>
        </p:nvPicPr>
        <p:blipFill>
          <a:blip r:embed="rId4">
            <a:extLst>
              <a:ext uri="{28A0092B-C50C-407E-A947-70E740481C1C}">
                <a14:useLocalDpi xmlns:a14="http://schemas.microsoft.com/office/drawing/2010/main" val="0"/>
              </a:ext>
            </a:extLst>
          </a:blip>
          <a:stretch>
            <a:fillRect/>
          </a:stretch>
        </p:blipFill>
        <p:spPr>
          <a:xfrm>
            <a:off x="5695800" y="2438400"/>
            <a:ext cx="3213000" cy="2266951"/>
          </a:xfrm>
        </p:spPr>
      </p:pic>
    </p:spTree>
    <p:extLst>
      <p:ext uri="{BB962C8B-B14F-4D97-AF65-F5344CB8AC3E}">
        <p14:creationId xmlns:p14="http://schemas.microsoft.com/office/powerpoint/2010/main" val="3594802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p:cNvSpPr>
            <a:spLocks noGrp="1"/>
          </p:cNvSpPr>
          <p:nvPr>
            <p:ph type="body" sz="half" idx="2"/>
          </p:nvPr>
        </p:nvSpPr>
        <p:spPr>
          <a:xfrm>
            <a:off x="457200" y="1600200"/>
            <a:ext cx="8229600" cy="4267200"/>
          </a:xfrm>
        </p:spPr>
        <p:txBody>
          <a:bodyPr>
            <a:normAutofit/>
          </a:bodyPr>
          <a:lstStyle/>
          <a:p>
            <a:endParaRPr lang="en-US" sz="2800" dirty="0" smtClean="0"/>
          </a:p>
          <a:p>
            <a:r>
              <a:rPr lang="en-US" sz="2800" dirty="0" smtClean="0"/>
              <a:t>It’s </a:t>
            </a:r>
            <a:r>
              <a:rPr lang="en-US" sz="2800" dirty="0"/>
              <a:t>not about having the right resources</a:t>
            </a:r>
            <a:r>
              <a:rPr lang="en-US" sz="2800" dirty="0" smtClean="0"/>
              <a:t>;</a:t>
            </a:r>
          </a:p>
          <a:p>
            <a:endParaRPr lang="en-US" sz="2800" dirty="0"/>
          </a:p>
          <a:p>
            <a:r>
              <a:rPr lang="en-US" sz="2800" dirty="0" smtClean="0"/>
              <a:t>it’s </a:t>
            </a:r>
            <a:r>
              <a:rPr lang="en-US" sz="2800" dirty="0"/>
              <a:t>about exploiting the resources you do have access to.</a:t>
            </a:r>
          </a:p>
          <a:p>
            <a:endParaRPr lang="en-US" sz="2800" dirty="0" smtClean="0"/>
          </a:p>
          <a:p>
            <a:r>
              <a:rPr lang="en-US" sz="2800" dirty="0" smtClean="0"/>
              <a:t>Stevie </a:t>
            </a:r>
            <a:r>
              <a:rPr lang="en-US" sz="2800" dirty="0"/>
              <a:t>Wonder couldn’t see, </a:t>
            </a:r>
            <a:endParaRPr lang="en-US" sz="2800" dirty="0" smtClean="0"/>
          </a:p>
          <a:p>
            <a:endParaRPr lang="en-US" sz="2800" dirty="0" smtClean="0"/>
          </a:p>
          <a:p>
            <a:r>
              <a:rPr lang="en-US" sz="2800" dirty="0" smtClean="0"/>
              <a:t>so </a:t>
            </a:r>
            <a:r>
              <a:rPr lang="en-US" sz="2800" dirty="0"/>
              <a:t>he exploited his sense of hearing into a passion for music, </a:t>
            </a:r>
            <a:endParaRPr lang="en-US" sz="2800" dirty="0" smtClean="0"/>
          </a:p>
          <a:p>
            <a:r>
              <a:rPr lang="en-US" sz="2800" dirty="0" smtClean="0"/>
              <a:t>and </a:t>
            </a:r>
            <a:r>
              <a:rPr lang="en-US" sz="2800" dirty="0"/>
              <a:t>he now has 25 Grammy Awards to prove it.</a:t>
            </a:r>
          </a:p>
          <a:p>
            <a:endParaRPr lang="en-US" sz="2500" dirty="0"/>
          </a:p>
          <a:p>
            <a:endParaRPr lang="en-US" sz="2500" dirty="0">
              <a:solidFill>
                <a:schemeClr val="accent5">
                  <a:lumMod val="75000"/>
                </a:schemeClr>
              </a:solidFill>
            </a:endParaRPr>
          </a:p>
          <a:p>
            <a:r>
              <a:rPr lang="en-US" sz="3600" dirty="0" smtClean="0">
                <a:solidFill>
                  <a:schemeClr val="accent5">
                    <a:lumMod val="75000"/>
                  </a:schemeClr>
                </a:solidFill>
              </a:rPr>
              <a:t>                           Get </a:t>
            </a:r>
            <a:r>
              <a:rPr lang="en-US" sz="3600" dirty="0">
                <a:solidFill>
                  <a:schemeClr val="accent5">
                    <a:lumMod val="75000"/>
                  </a:schemeClr>
                </a:solidFill>
              </a:rPr>
              <a:t>it</a:t>
            </a:r>
            <a:r>
              <a:rPr lang="en-US" sz="3600" dirty="0" smtClean="0">
                <a:solidFill>
                  <a:schemeClr val="accent5">
                    <a:lumMod val="75000"/>
                  </a:schemeClr>
                </a:solidFill>
              </a:rPr>
              <a:t>?</a:t>
            </a:r>
            <a:endParaRPr lang="en-US" sz="3600" dirty="0">
              <a:solidFill>
                <a:schemeClr val="accent5">
                  <a:lumMod val="75000"/>
                </a:schemeClr>
              </a:solidFill>
            </a:endParaRPr>
          </a:p>
        </p:txBody>
      </p:sp>
      <p:sp>
        <p:nvSpPr>
          <p:cNvPr id="13" name="Title 6"/>
          <p:cNvSpPr>
            <a:spLocks noGrp="1"/>
          </p:cNvSpPr>
          <p:nvPr>
            <p:ph type="title"/>
          </p:nvPr>
        </p:nvSpPr>
        <p:spPr>
          <a:xfrm>
            <a:off x="152400" y="381000"/>
            <a:ext cx="8229600" cy="1143000"/>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u="sng" dirty="0" smtClean="0"/>
              <a:t>step 6: </a:t>
            </a:r>
            <a:r>
              <a:rPr lang="en-US" u="sng" dirty="0"/>
              <a:t>Exploit the resources you do have access </a:t>
            </a:r>
            <a:r>
              <a:rPr lang="en-US" u="sng" dirty="0" smtClean="0"/>
              <a:t>to.</a:t>
            </a:r>
            <a:endParaRPr lang="en-US" u="sng"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228600" y="1562100"/>
            <a:ext cx="6781800" cy="4152900"/>
          </a:xfrm>
        </p:spPr>
        <p:txBody>
          <a:bodyPr>
            <a:normAutofit/>
          </a:bodyPr>
          <a:lstStyle/>
          <a:p>
            <a:endParaRPr lang="en-US" sz="2200" dirty="0" smtClean="0"/>
          </a:p>
          <a:p>
            <a:r>
              <a:rPr lang="en-US" sz="2200" dirty="0" smtClean="0"/>
              <a:t>Right </a:t>
            </a:r>
            <a:r>
              <a:rPr lang="en-US" sz="2200" dirty="0"/>
              <a:t>now there’s a lot you don’t know.  </a:t>
            </a:r>
            <a:endParaRPr lang="en-US" sz="2200" dirty="0" smtClean="0"/>
          </a:p>
          <a:p>
            <a:r>
              <a:rPr lang="en-US" sz="2200" dirty="0" smtClean="0"/>
              <a:t>No </a:t>
            </a:r>
            <a:r>
              <a:rPr lang="en-US" sz="2200" dirty="0"/>
              <a:t>matter how smart you are or how much you learn there will always be more to learn. </a:t>
            </a:r>
            <a:endParaRPr lang="en-US" sz="2200" dirty="0" smtClean="0"/>
          </a:p>
          <a:p>
            <a:endParaRPr lang="en-US" sz="2200" dirty="0" smtClean="0"/>
          </a:p>
          <a:p>
            <a:r>
              <a:rPr lang="en-US" sz="2200" dirty="0" smtClean="0"/>
              <a:t>Hiding </a:t>
            </a:r>
            <a:r>
              <a:rPr lang="en-US" sz="2200" dirty="0"/>
              <a:t>from what you don’t know will bury you right beside your dreams</a:t>
            </a:r>
            <a:r>
              <a:rPr lang="en-US" sz="2200" dirty="0" smtClean="0"/>
              <a:t>.</a:t>
            </a:r>
          </a:p>
          <a:p>
            <a:endParaRPr lang="en-US" sz="2200" dirty="0"/>
          </a:p>
          <a:p>
            <a:endParaRPr lang="en-US" sz="2200" dirty="0"/>
          </a:p>
          <a:p>
            <a:r>
              <a:rPr lang="en-US" sz="2200" dirty="0"/>
              <a:t>So embrace the things you don’t understand and study them.   </a:t>
            </a:r>
            <a:endParaRPr lang="en-US" sz="2200" dirty="0" smtClean="0"/>
          </a:p>
          <a:p>
            <a:endParaRPr lang="en-US" sz="2200" dirty="0"/>
          </a:p>
          <a:p>
            <a:r>
              <a:rPr lang="en-US" sz="2200" dirty="0" smtClean="0"/>
              <a:t>Achieving </a:t>
            </a:r>
            <a:r>
              <a:rPr lang="en-US" sz="2200" dirty="0"/>
              <a:t>this understanding is what living your life is all about.</a:t>
            </a:r>
          </a:p>
        </p:txBody>
      </p:sp>
      <p:sp>
        <p:nvSpPr>
          <p:cNvPr id="4" name="Title 3"/>
          <p:cNvSpPr>
            <a:spLocks noGrp="1"/>
          </p:cNvSpPr>
          <p:nvPr>
            <p:ph type="title"/>
          </p:nvPr>
        </p:nvSpPr>
        <p:spPr>
          <a:xfrm>
            <a:off x="228600" y="381000"/>
            <a:ext cx="8229600" cy="1143000"/>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u="sng" dirty="0" smtClean="0"/>
              <a:t>Step 7:</a:t>
            </a:r>
            <a:r>
              <a:rPr lang="en-US" b="0" u="sng" dirty="0"/>
              <a:t>Don’t avoid things you don’t understand</a:t>
            </a:r>
            <a:r>
              <a:rPr lang="en-US" b="0" u="sng" dirty="0" smtClean="0"/>
              <a:t>.</a:t>
            </a:r>
            <a:endParaRPr lang="en-US" u="sng" dirty="0"/>
          </a:p>
        </p:txBody>
      </p:sp>
      <p:sp>
        <p:nvSpPr>
          <p:cNvPr id="11" name="24-Point Star 10"/>
          <p:cNvSpPr/>
          <p:nvPr/>
        </p:nvSpPr>
        <p:spPr>
          <a:xfrm>
            <a:off x="6781800" y="1981200"/>
            <a:ext cx="2209800" cy="2362200"/>
          </a:xfrm>
          <a:prstGeom prst="star24">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b="1" i="1" dirty="0" smtClean="0">
                <a:solidFill>
                  <a:schemeClr val="accent1">
                    <a:lumMod val="75000"/>
                  </a:schemeClr>
                </a:solidFill>
                <a:latin typeface="Segoe UI" pitchFamily="34" charset="0"/>
                <a:cs typeface="Segoe UI" pitchFamily="34" charset="0"/>
              </a:rPr>
              <a:t>Be smarter </a:t>
            </a:r>
            <a:endParaRPr lang="en-US" sz="1600" b="1" i="1" dirty="0">
              <a:solidFill>
                <a:schemeClr val="accent1">
                  <a:lumMod val="75000"/>
                </a:schemeClr>
              </a:solidFill>
              <a:latin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719" y="742950"/>
            <a:ext cx="5434473" cy="4876799"/>
          </a:xfrm>
          <a:prstGeom prst="rect">
            <a:avLst/>
          </a:prstGeom>
          <a:ln w="228600" cap="sq" cmpd="thickThin">
            <a:solidFill>
              <a:srgbClr val="000000"/>
            </a:solidFill>
            <a:prstDash val="solid"/>
            <a:miter lim="800000"/>
          </a:ln>
          <a:effectLst>
            <a:innerShdw blurRad="76200">
              <a:srgbClr val="000000"/>
            </a:innerShdw>
          </a:effectLst>
        </p:spPr>
      </p:pic>
      <p:sp>
        <p:nvSpPr>
          <p:cNvPr id="3" name="Text Placeholder 2"/>
          <p:cNvSpPr>
            <a:spLocks noGrp="1"/>
          </p:cNvSpPr>
          <p:nvPr>
            <p:ph type="body" sz="half" idx="2"/>
          </p:nvPr>
        </p:nvSpPr>
        <p:spPr>
          <a:xfrm>
            <a:off x="7382256" y="2114550"/>
            <a:ext cx="1447800" cy="2133600"/>
          </a:xfrm>
        </p:spPr>
        <p:style>
          <a:lnRef idx="2">
            <a:schemeClr val="accent1"/>
          </a:lnRef>
          <a:fillRef idx="1">
            <a:schemeClr val="lt1"/>
          </a:fillRef>
          <a:effectRef idx="0">
            <a:schemeClr val="accent1"/>
          </a:effectRef>
          <a:fontRef idx="minor">
            <a:schemeClr val="dk1"/>
          </a:fontRef>
        </p:style>
        <p:txBody>
          <a:bodyPr>
            <a:normAutofit/>
          </a:bodyPr>
          <a:lstStyle/>
          <a:p>
            <a:pPr algn="ctr"/>
            <a:endParaRPr lang="en-US" sz="9600" b="1" dirty="0" smtClean="0"/>
          </a:p>
          <a:p>
            <a:pPr algn="ctr"/>
            <a:endParaRPr lang="en-US" sz="9600" b="1" dirty="0"/>
          </a:p>
          <a:p>
            <a:pPr algn="ctr"/>
            <a:r>
              <a:rPr lang="en-US" sz="9600" b="1" dirty="0" smtClean="0"/>
              <a:t>?</a:t>
            </a:r>
            <a:endParaRPr lang="en-US" sz="9600" b="1" dirty="0"/>
          </a:p>
        </p:txBody>
      </p:sp>
      <p:sp>
        <p:nvSpPr>
          <p:cNvPr id="7" name="Right Arrow Callout 6"/>
          <p:cNvSpPr/>
          <p:nvPr/>
        </p:nvSpPr>
        <p:spPr>
          <a:xfrm>
            <a:off x="5791200" y="2819400"/>
            <a:ext cx="1676400" cy="723900"/>
          </a:xfrm>
          <a:prstGeom prst="rightArrowCallout">
            <a:avLst>
              <a:gd name="adj1" fmla="val 25000"/>
              <a:gd name="adj2" fmla="val 25000"/>
              <a:gd name="adj3" fmla="val 78895"/>
              <a:gd name="adj4" fmla="val 52177"/>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smtClean="0">
                <a:solidFill>
                  <a:schemeClr val="accent1">
                    <a:lumMod val="20000"/>
                    <a:lumOff val="80000"/>
                  </a:schemeClr>
                </a:solidFill>
              </a:rPr>
              <a:t>Why?</a:t>
            </a:r>
            <a:endParaRPr lang="en-US" sz="2000" b="1" dirty="0">
              <a:solidFill>
                <a:schemeClr val="accent1">
                  <a:lumMod val="20000"/>
                  <a:lumOff val="80000"/>
                </a:schemeClr>
              </a:solidFill>
            </a:endParaRPr>
          </a:p>
        </p:txBody>
      </p:sp>
    </p:spTree>
    <p:extLst>
      <p:ext uri="{BB962C8B-B14F-4D97-AF65-F5344CB8AC3E}">
        <p14:creationId xmlns:p14="http://schemas.microsoft.com/office/powerpoint/2010/main" val="1134076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2087" y="1371600"/>
            <a:ext cx="5446713" cy="4419600"/>
          </a:xfrm>
        </p:spPr>
        <p:txBody>
          <a:bodyPr>
            <a:normAutofit/>
          </a:bodyPr>
          <a:lstStyle/>
          <a:p>
            <a:pPr>
              <a:lnSpc>
                <a:spcPct val="100000"/>
              </a:lnSpc>
            </a:pPr>
            <a:r>
              <a:rPr lang="en-US" sz="2800" dirty="0" smtClean="0"/>
              <a:t>When </a:t>
            </a:r>
            <a:r>
              <a:rPr lang="en-US" sz="2800" dirty="0"/>
              <a:t>you receive negative feedback, remember, it doesn’t matter how many people don’t get it, it matters how many </a:t>
            </a:r>
            <a:r>
              <a:rPr lang="en-US" sz="2800" dirty="0" smtClean="0"/>
              <a:t>do.</a:t>
            </a:r>
            <a:endParaRPr lang="en-US" sz="2800" dirty="0" smtClean="0"/>
          </a:p>
          <a:p>
            <a:pPr>
              <a:lnSpc>
                <a:spcPct val="100000"/>
              </a:lnSpc>
            </a:pPr>
            <a:endParaRPr lang="en-US" sz="2800" dirty="0"/>
          </a:p>
          <a:p>
            <a:pPr>
              <a:lnSpc>
                <a:spcPct val="100000"/>
              </a:lnSpc>
            </a:pPr>
            <a:r>
              <a:rPr lang="en-US" sz="2800" dirty="0"/>
              <a:t>Still, no matter how much progress you make there will always be the people who insist that whatever you’re trying to do is </a:t>
            </a:r>
            <a:r>
              <a:rPr lang="en-US" sz="2800" dirty="0" smtClean="0"/>
              <a:t>impossible</a:t>
            </a:r>
            <a:endParaRPr lang="en-US" sz="2800" dirty="0"/>
          </a:p>
        </p:txBody>
      </p:sp>
      <p:sp>
        <p:nvSpPr>
          <p:cNvPr id="4" name="Title 3"/>
          <p:cNvSpPr>
            <a:spLocks noGrp="1"/>
          </p:cNvSpPr>
          <p:nvPr>
            <p:ph type="title"/>
          </p:nvPr>
        </p:nvSpPr>
        <p:spPr>
          <a:xfrm>
            <a:off x="228600" y="381000"/>
            <a:ext cx="8229600" cy="838200"/>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b="0" u="sng" dirty="0"/>
              <a:t>Step </a:t>
            </a:r>
            <a:r>
              <a:rPr lang="en-US" b="0" u="sng" dirty="0" smtClean="0"/>
              <a:t>8: Ignore </a:t>
            </a:r>
            <a:r>
              <a:rPr lang="en-US" b="0" u="sng" dirty="0"/>
              <a:t>negative naysayers.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828800"/>
            <a:ext cx="2933700" cy="28575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6892" y="838200"/>
            <a:ext cx="4846108" cy="4114800"/>
          </a:xfrm>
        </p:spPr>
      </p:pic>
      <p:sp>
        <p:nvSpPr>
          <p:cNvPr id="5" name="Text Placeholder 4"/>
          <p:cNvSpPr>
            <a:spLocks noGrp="1"/>
          </p:cNvSpPr>
          <p:nvPr>
            <p:ph type="body" sz="quarter" idx="13"/>
          </p:nvPr>
        </p:nvSpPr>
        <p:spPr>
          <a:xfrm>
            <a:off x="152400" y="838200"/>
            <a:ext cx="3733800" cy="4114800"/>
          </a:xfrm>
        </p:spPr>
        <p:txBody>
          <a:bodyPr/>
          <a:lstStyle/>
          <a:p>
            <a:r>
              <a:rPr lang="en-US" dirty="0"/>
              <a:t>When you come across these people, don’t try to reason with them.  Instead, forget that they exist.  They will only waste your time and energy</a:t>
            </a:r>
            <a:r>
              <a:rPr lang="en-US" sz="2000" dirty="0"/>
              <a:t>.</a:t>
            </a:r>
          </a:p>
          <a:p>
            <a:endParaRPr lang="en-US" dirty="0"/>
          </a:p>
        </p:txBody>
      </p:sp>
      <p:sp>
        <p:nvSpPr>
          <p:cNvPr id="6" name="Oval Callout 5"/>
          <p:cNvSpPr/>
          <p:nvPr/>
        </p:nvSpPr>
        <p:spPr>
          <a:xfrm>
            <a:off x="1828800" y="3657600"/>
            <a:ext cx="1676400" cy="1600200"/>
          </a:xfrm>
          <a:prstGeom prst="wedgeEllipseCallou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smtClean="0">
                <a:solidFill>
                  <a:schemeClr val="tx1">
                    <a:lumMod val="95000"/>
                    <a:lumOff val="5000"/>
                  </a:schemeClr>
                </a:solidFill>
                <a:latin typeface="Segoe UI" pitchFamily="34" charset="0"/>
                <a:cs typeface="Segoe UI" pitchFamily="34" charset="0"/>
              </a:rPr>
              <a:t>Go through your way ! </a:t>
            </a:r>
            <a:endParaRPr lang="en-US" sz="1600" b="1" dirty="0">
              <a:solidFill>
                <a:schemeClr val="tx1">
                  <a:lumMod val="95000"/>
                  <a:lumOff val="5000"/>
                </a:schemeClr>
              </a:solidFill>
              <a:latin typeface="Segoe UI" pitchFamily="34" charset="0"/>
              <a:cs typeface="Segoe UI" pitchFamily="34" charset="0"/>
            </a:endParaRPr>
          </a:p>
        </p:txBody>
      </p:sp>
    </p:spTree>
    <p:extLst>
      <p:ext uri="{BB962C8B-B14F-4D97-AF65-F5344CB8AC3E}">
        <p14:creationId xmlns:p14="http://schemas.microsoft.com/office/powerpoint/2010/main" val="581183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228600" y="1447800"/>
            <a:ext cx="8382000" cy="4648200"/>
          </a:xfrm>
        </p:spPr>
        <p:txBody>
          <a:bodyPr>
            <a:normAutofit lnSpcReduction="10000"/>
          </a:bodyPr>
          <a:lstStyle/>
          <a:p>
            <a:pPr>
              <a:lnSpc>
                <a:spcPct val="100000"/>
              </a:lnSpc>
            </a:pPr>
            <a:r>
              <a:rPr lang="en-US" sz="2400" dirty="0"/>
              <a:t>Your body is the greatest tool you’ll ever own.  </a:t>
            </a:r>
          </a:p>
          <a:p>
            <a:pPr>
              <a:lnSpc>
                <a:spcPct val="100000"/>
              </a:lnSpc>
            </a:pPr>
            <a:endParaRPr lang="en-US" sz="2400" dirty="0" smtClean="0"/>
          </a:p>
          <a:p>
            <a:pPr>
              <a:lnSpc>
                <a:spcPct val="100000"/>
              </a:lnSpc>
            </a:pPr>
            <a:r>
              <a:rPr lang="en-US" sz="2400" dirty="0" smtClean="0"/>
              <a:t>It </a:t>
            </a:r>
            <a:r>
              <a:rPr lang="en-US" sz="2400" dirty="0"/>
              <a:t>impacts every step you take and every move you make.  You won’t get anything done without it.</a:t>
            </a:r>
          </a:p>
          <a:p>
            <a:pPr>
              <a:lnSpc>
                <a:spcPct val="100000"/>
              </a:lnSpc>
            </a:pPr>
            <a:endParaRPr lang="en-US" sz="2400" dirty="0"/>
          </a:p>
          <a:p>
            <a:pPr>
              <a:lnSpc>
                <a:spcPct val="100000"/>
              </a:lnSpc>
            </a:pPr>
            <a:r>
              <a:rPr lang="en-US" sz="2400" dirty="0" smtClean="0"/>
              <a:t>The </a:t>
            </a:r>
            <a:r>
              <a:rPr lang="en-US" sz="2400" dirty="0"/>
              <a:t>human brain only accounts for roughly 2% of the total mass of </a:t>
            </a:r>
            <a:r>
              <a:rPr lang="en-US" sz="2400" dirty="0" smtClean="0"/>
              <a:t>the human </a:t>
            </a:r>
            <a:r>
              <a:rPr lang="en-US" sz="2400" dirty="0"/>
              <a:t>body, </a:t>
            </a:r>
            <a:endParaRPr lang="en-US" sz="2400" dirty="0" smtClean="0"/>
          </a:p>
          <a:p>
            <a:pPr>
              <a:lnSpc>
                <a:spcPct val="100000"/>
              </a:lnSpc>
            </a:pPr>
            <a:endParaRPr lang="en-US" sz="2400" dirty="0" smtClean="0"/>
          </a:p>
          <a:p>
            <a:pPr>
              <a:lnSpc>
                <a:spcPct val="100000"/>
              </a:lnSpc>
            </a:pPr>
            <a:r>
              <a:rPr lang="en-US" sz="2400" dirty="0" smtClean="0"/>
              <a:t>yet </a:t>
            </a:r>
            <a:r>
              <a:rPr lang="en-US" sz="2400" dirty="0"/>
              <a:t>it consumes over 20% of the oxygen and nutrients the human body intakes</a:t>
            </a:r>
            <a:r>
              <a:rPr lang="en-US" sz="2400" dirty="0" smtClean="0"/>
              <a:t>.</a:t>
            </a:r>
            <a:endParaRPr lang="en-US" sz="2400" dirty="0"/>
          </a:p>
          <a:p>
            <a:pPr>
              <a:lnSpc>
                <a:spcPct val="100000"/>
              </a:lnSpc>
            </a:pPr>
            <a:r>
              <a:rPr lang="en-US" sz="4400" b="1" dirty="0">
                <a:solidFill>
                  <a:schemeClr val="accent5">
                    <a:lumMod val="75000"/>
                  </a:schemeClr>
                </a:solidFill>
              </a:rPr>
              <a:t>So</a:t>
            </a:r>
            <a:r>
              <a:rPr lang="en-US" sz="4400" dirty="0">
                <a:solidFill>
                  <a:schemeClr val="accent5">
                    <a:lumMod val="75000"/>
                  </a:schemeClr>
                </a:solidFill>
              </a:rPr>
              <a:t> </a:t>
            </a:r>
            <a:r>
              <a:rPr lang="en-US" sz="2400" dirty="0"/>
              <a:t>nourish your body, exercise it and rest it appropriately</a:t>
            </a:r>
          </a:p>
          <a:p>
            <a:pPr>
              <a:lnSpc>
                <a:spcPct val="100000"/>
              </a:lnSpc>
            </a:pPr>
            <a:endParaRPr lang="en-US" sz="2000" dirty="0"/>
          </a:p>
        </p:txBody>
      </p:sp>
      <p:sp>
        <p:nvSpPr>
          <p:cNvPr id="4" name="Title 3"/>
          <p:cNvSpPr>
            <a:spLocks noGrp="1"/>
          </p:cNvSpPr>
          <p:nvPr>
            <p:ph type="title"/>
          </p:nvPr>
        </p:nvSpPr>
        <p:spPr>
          <a:xfrm>
            <a:off x="228600" y="228600"/>
            <a:ext cx="8229600" cy="1066800"/>
          </a:xfrm>
        </p:spPr>
        <p:style>
          <a:lnRef idx="2">
            <a:schemeClr val="accent1">
              <a:shade val="50000"/>
            </a:schemeClr>
          </a:lnRef>
          <a:fillRef idx="1">
            <a:schemeClr val="accent1"/>
          </a:fillRef>
          <a:effectRef idx="0">
            <a:schemeClr val="accent1"/>
          </a:effectRef>
          <a:fontRef idx="minor">
            <a:schemeClr val="lt1"/>
          </a:fontRef>
        </p:style>
        <p:txBody>
          <a:bodyPr/>
          <a:lstStyle/>
          <a:p>
            <a:pPr algn="ctr">
              <a:buNone/>
            </a:pPr>
            <a:r>
              <a:rPr lang="en-US" b="0" u="sng" dirty="0"/>
              <a:t>Step </a:t>
            </a:r>
            <a:r>
              <a:rPr lang="en-US" b="0" u="sng" dirty="0" smtClean="0"/>
              <a:t>9: Take </a:t>
            </a:r>
            <a:r>
              <a:rPr lang="en-US" b="0" u="sng" dirty="0"/>
              <a:t>good care of your body and your brain</a:t>
            </a:r>
            <a:r>
              <a:rPr lang="en-US" b="0" u="sng" dirty="0" smtClean="0"/>
              <a:t>.</a:t>
            </a:r>
            <a:endParaRPr lang="en-US" u="sng"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4600" y="1981200"/>
            <a:ext cx="2680963"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 Placeholder 2"/>
          <p:cNvSpPr>
            <a:spLocks noGrp="1"/>
          </p:cNvSpPr>
          <p:nvPr>
            <p:ph type="body" sz="half" idx="2"/>
          </p:nvPr>
        </p:nvSpPr>
        <p:spPr>
          <a:xfrm>
            <a:off x="192087" y="1295401"/>
            <a:ext cx="6056313" cy="4495799"/>
          </a:xfrm>
        </p:spPr>
        <p:txBody>
          <a:bodyPr>
            <a:normAutofit/>
          </a:bodyPr>
          <a:lstStyle/>
          <a:p>
            <a:pPr>
              <a:lnSpc>
                <a:spcPct val="100000"/>
              </a:lnSpc>
            </a:pPr>
            <a:r>
              <a:rPr lang="en-US" sz="2400" dirty="0" smtClean="0">
                <a:latin typeface="Adobe Caslon Pro" pitchFamily="18" charset="0"/>
                <a:cs typeface="Adobe Arabic" pitchFamily="18" charset="-78"/>
              </a:rPr>
              <a:t>The </a:t>
            </a:r>
            <a:r>
              <a:rPr lang="en-US" sz="2400" dirty="0">
                <a:latin typeface="Adobe Caslon Pro" pitchFamily="18" charset="0"/>
                <a:cs typeface="Adobe Arabic" pitchFamily="18" charset="-78"/>
              </a:rPr>
              <a:t>mornings are a fresh start, peaceful and free of random mid-day distractions</a:t>
            </a:r>
            <a:r>
              <a:rPr lang="en-US" sz="2400" dirty="0" smtClean="0">
                <a:latin typeface="Adobe Caslon Pro" pitchFamily="18" charset="0"/>
                <a:cs typeface="Adobe Arabic" pitchFamily="18" charset="-78"/>
              </a:rPr>
              <a:t>.</a:t>
            </a:r>
          </a:p>
          <a:p>
            <a:pPr>
              <a:lnSpc>
                <a:spcPct val="100000"/>
              </a:lnSpc>
            </a:pPr>
            <a:r>
              <a:rPr lang="en-US" sz="2400" dirty="0">
                <a:latin typeface="Adobe Caslon Pro" pitchFamily="18" charset="0"/>
                <a:cs typeface="Adobe Arabic" pitchFamily="18" charset="-78"/>
              </a:rPr>
              <a:t>So put your dreams first.  Even if you only have time to work on them for 30 minutes each morning, do </a:t>
            </a:r>
            <a:r>
              <a:rPr lang="en-US" sz="2400" dirty="0" smtClean="0">
                <a:latin typeface="Adobe Caslon Pro" pitchFamily="18" charset="0"/>
                <a:cs typeface="Adobe Arabic" pitchFamily="18" charset="-78"/>
              </a:rPr>
              <a:t>it.</a:t>
            </a:r>
          </a:p>
          <a:p>
            <a:pPr>
              <a:lnSpc>
                <a:spcPct val="100000"/>
              </a:lnSpc>
            </a:pPr>
            <a:endParaRPr lang="en-US" sz="2400" dirty="0">
              <a:latin typeface="Adobe Caslon Pro" pitchFamily="18" charset="0"/>
              <a:cs typeface="Adobe Arabic" pitchFamily="18" charset="-78"/>
            </a:endParaRPr>
          </a:p>
          <a:p>
            <a:pPr>
              <a:lnSpc>
                <a:spcPct val="100000"/>
              </a:lnSpc>
            </a:pPr>
            <a:r>
              <a:rPr lang="en-US" sz="2400" dirty="0" smtClean="0">
                <a:latin typeface="Adobe Caslon Pro" pitchFamily="18" charset="0"/>
                <a:cs typeface="Adobe Arabic" pitchFamily="18" charset="-78"/>
              </a:rPr>
              <a:t>It </a:t>
            </a:r>
            <a:r>
              <a:rPr lang="en-US" sz="2400" dirty="0">
                <a:latin typeface="Adobe Caslon Pro" pitchFamily="18" charset="0"/>
                <a:cs typeface="Adobe Arabic" pitchFamily="18" charset="-78"/>
              </a:rPr>
              <a:t>truly makes all the difference in the </a:t>
            </a:r>
            <a:r>
              <a:rPr lang="en-US" sz="2400" dirty="0" smtClean="0">
                <a:latin typeface="Adobe Caslon Pro" pitchFamily="18" charset="0"/>
                <a:cs typeface="Adobe Arabic" pitchFamily="18" charset="-78"/>
              </a:rPr>
              <a:t>world.</a:t>
            </a:r>
            <a:endParaRPr lang="en-US" sz="2400" dirty="0">
              <a:latin typeface="Adobe Caslon Pro" pitchFamily="18" charset="0"/>
              <a:cs typeface="Adobe Arabic" pitchFamily="18" charset="-78"/>
            </a:endParaRPr>
          </a:p>
          <a:p>
            <a:pPr>
              <a:lnSpc>
                <a:spcPct val="100000"/>
              </a:lnSpc>
            </a:pPr>
            <a:endParaRPr lang="en-US" sz="2400" dirty="0">
              <a:latin typeface="Adobe Caslon Pro" pitchFamily="18" charset="0"/>
              <a:cs typeface="Adobe Arabic" pitchFamily="18" charset="-78"/>
            </a:endParaRPr>
          </a:p>
          <a:p>
            <a:pPr>
              <a:lnSpc>
                <a:spcPct val="100000"/>
              </a:lnSpc>
            </a:pPr>
            <a:r>
              <a:rPr lang="en-US" sz="2400" dirty="0" smtClean="0">
                <a:latin typeface="Adobe Caslon Pro" pitchFamily="18" charset="0"/>
                <a:cs typeface="Adobe Arabic" pitchFamily="18" charset="-78"/>
              </a:rPr>
              <a:t>Each </a:t>
            </a:r>
            <a:r>
              <a:rPr lang="en-US" sz="2400" dirty="0">
                <a:latin typeface="Adobe Caslon Pro" pitchFamily="18" charset="0"/>
                <a:cs typeface="Adobe Arabic" pitchFamily="18" charset="-78"/>
              </a:rPr>
              <a:t>day, no matter what else happens, you will have done something to make your dreams come true.</a:t>
            </a:r>
          </a:p>
        </p:txBody>
      </p:sp>
      <p:sp>
        <p:nvSpPr>
          <p:cNvPr id="4" name="Title 3"/>
          <p:cNvSpPr>
            <a:spLocks noGrp="1"/>
          </p:cNvSpPr>
          <p:nvPr>
            <p:ph type="title"/>
          </p:nvPr>
        </p:nvSpPr>
        <p:spPr>
          <a:xfrm>
            <a:off x="228600" y="76200"/>
            <a:ext cx="8229600" cy="990600"/>
          </a:xfrm>
        </p:spPr>
        <p:style>
          <a:lnRef idx="2">
            <a:schemeClr val="accent1">
              <a:shade val="50000"/>
            </a:schemeClr>
          </a:lnRef>
          <a:fillRef idx="1">
            <a:schemeClr val="accent1"/>
          </a:fillRef>
          <a:effectRef idx="0">
            <a:schemeClr val="accent1"/>
          </a:effectRef>
          <a:fontRef idx="minor">
            <a:schemeClr val="lt1"/>
          </a:fontRef>
        </p:style>
        <p:txBody>
          <a:bodyPr/>
          <a:lstStyle/>
          <a:p>
            <a:pPr algn="ctr">
              <a:buNone/>
            </a:pPr>
            <a:r>
              <a:rPr lang="en-US" b="0" u="sng" dirty="0" smtClean="0"/>
              <a:t>Step 10: Work </a:t>
            </a:r>
            <a:r>
              <a:rPr lang="en-US" b="0" u="sng" dirty="0"/>
              <a:t>on your dreams when you first awake</a:t>
            </a:r>
            <a:r>
              <a:rPr lang="en-US" b="0" u="sng" dirty="0" smtClean="0"/>
              <a:t>.</a:t>
            </a:r>
            <a:endParaRPr lang="en-US" u="sng" dirty="0"/>
          </a:p>
        </p:txBody>
      </p:sp>
    </p:spTree>
    <p:extLst>
      <p:ext uri="{BB962C8B-B14F-4D97-AF65-F5344CB8AC3E}">
        <p14:creationId xmlns:p14="http://schemas.microsoft.com/office/powerpoint/2010/main" val="26355681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1295400"/>
            <a:ext cx="3352800" cy="3124200"/>
          </a:xfrm>
        </p:spPr>
        <p:txBody>
          <a:bodyPr/>
          <a:lstStyle/>
          <a:p>
            <a:pPr>
              <a:buNone/>
            </a:pPr>
            <a:r>
              <a:rPr lang="en-US" sz="3200" dirty="0"/>
              <a:t>w</a:t>
            </a:r>
            <a:r>
              <a:rPr lang="en-US" sz="3200" dirty="0" smtClean="0"/>
              <a:t>rite down your dreams , and wait for my next session </a:t>
            </a:r>
            <a:r>
              <a:rPr lang="en-US" sz="3200" dirty="0" smtClean="0">
                <a:sym typeface="Wingdings" pitchFamily="2" charset="2"/>
              </a:rPr>
              <a:t> </a:t>
            </a:r>
            <a:br>
              <a:rPr lang="en-US" sz="3200" dirty="0" smtClean="0">
                <a:sym typeface="Wingdings" pitchFamily="2" charset="2"/>
              </a:rPr>
            </a:br>
            <a:r>
              <a:rPr lang="en-US" sz="3200" dirty="0">
                <a:sym typeface="Wingdings" pitchFamily="2" charset="2"/>
              </a:rPr>
              <a:t/>
            </a:r>
            <a:br>
              <a:rPr lang="en-US" sz="3200" dirty="0">
                <a:sym typeface="Wingdings" pitchFamily="2" charset="2"/>
              </a:rPr>
            </a:br>
            <a:endParaRPr lang="en-US" sz="3200" dirty="0"/>
          </a:p>
        </p:txBody>
      </p:sp>
      <p:pic>
        <p:nvPicPr>
          <p:cNvPr id="5" name="Picture Placeholder 4" descr="recycle_wd.png"/>
          <p:cNvPicPr>
            <a:picLocks noGrp="1" noChangeAspect="1"/>
          </p:cNvPicPr>
          <p:nvPr>
            <p:ph type="pic" idx="1"/>
          </p:nvPr>
        </p:nvPicPr>
        <p:blipFill>
          <a:blip r:embed="rId2"/>
          <a:stretch>
            <a:fillRect/>
          </a:stretch>
        </p:blipFill>
        <p:spPr>
          <a:xfrm>
            <a:off x="457200" y="1066800"/>
            <a:ext cx="4727108" cy="36576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762000"/>
            <a:ext cx="7010400" cy="639763"/>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pPr algn="ctr">
              <a:buNone/>
            </a:pPr>
            <a:r>
              <a:rPr lang="en-US" dirty="0" smtClean="0"/>
              <a:t>Suggested movies to get inspired </a:t>
            </a:r>
            <a:endParaRPr lang="en-US" dirty="0"/>
          </a:p>
        </p:txBody>
      </p:sp>
      <p:grpSp>
        <p:nvGrpSpPr>
          <p:cNvPr id="6" name="Group 5"/>
          <p:cNvGrpSpPr/>
          <p:nvPr/>
        </p:nvGrpSpPr>
        <p:grpSpPr>
          <a:xfrm>
            <a:off x="1447800" y="1828800"/>
            <a:ext cx="5638800" cy="956369"/>
            <a:chOff x="0" y="0"/>
            <a:chExt cx="5638800" cy="956369"/>
          </a:xfrm>
        </p:grpSpPr>
        <p:sp>
          <p:nvSpPr>
            <p:cNvPr id="7" name="Rounded Rectangle 6"/>
            <p:cNvSpPr/>
            <p:nvPr/>
          </p:nvSpPr>
          <p:spPr>
            <a:xfrm>
              <a:off x="0" y="0"/>
              <a:ext cx="5638800" cy="956369"/>
            </a:xfrm>
            <a:prstGeom prst="roundRect">
              <a:avLst>
                <a:gd name="adj" fmla="val 100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8" name="Rounded Rectangle 4"/>
            <p:cNvSpPr/>
            <p:nvPr/>
          </p:nvSpPr>
          <p:spPr>
            <a:xfrm>
              <a:off x="1375796" y="0"/>
              <a:ext cx="4263003" cy="956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3600" b="1" u="none" kern="1200" dirty="0" smtClean="0">
                  <a:solidFill>
                    <a:schemeClr val="tx2">
                      <a:lumMod val="50000"/>
                    </a:schemeClr>
                  </a:solidFill>
                  <a:latin typeface="+mn-lt"/>
                </a:rPr>
                <a:t>Life as a house </a:t>
              </a:r>
              <a:endParaRPr lang="en-US" sz="3600" b="1" u="none" kern="1200" dirty="0">
                <a:solidFill>
                  <a:schemeClr val="tx2">
                    <a:lumMod val="50000"/>
                  </a:schemeClr>
                </a:solidFill>
                <a:latin typeface="+mn-lt"/>
              </a:endParaRPr>
            </a:p>
          </p:txBody>
        </p:sp>
      </p:grpSp>
      <p:sp>
        <p:nvSpPr>
          <p:cNvPr id="11" name="Rounded Rectangle 4"/>
          <p:cNvSpPr/>
          <p:nvPr/>
        </p:nvSpPr>
        <p:spPr>
          <a:xfrm>
            <a:off x="2823596" y="3124200"/>
            <a:ext cx="4415403" cy="956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endParaRPr lang="en-US" sz="1800" b="1" u="none" kern="1200" dirty="0">
              <a:solidFill>
                <a:schemeClr val="tx2">
                  <a:lumMod val="50000"/>
                </a:schemeClr>
              </a:solidFill>
              <a:latin typeface="+mn-lt"/>
            </a:endParaRPr>
          </a:p>
        </p:txBody>
      </p:sp>
      <p:grpSp>
        <p:nvGrpSpPr>
          <p:cNvPr id="14" name="Group 13"/>
          <p:cNvGrpSpPr/>
          <p:nvPr/>
        </p:nvGrpSpPr>
        <p:grpSpPr>
          <a:xfrm>
            <a:off x="1447800" y="3151630"/>
            <a:ext cx="5638800" cy="956369"/>
            <a:chOff x="0" y="0"/>
            <a:chExt cx="5638800" cy="956369"/>
          </a:xfrm>
        </p:grpSpPr>
        <p:sp>
          <p:nvSpPr>
            <p:cNvPr id="15" name="Rounded Rectangle 14"/>
            <p:cNvSpPr/>
            <p:nvPr/>
          </p:nvSpPr>
          <p:spPr>
            <a:xfrm>
              <a:off x="0" y="0"/>
              <a:ext cx="5638800" cy="956369"/>
            </a:xfrm>
            <a:prstGeom prst="roundRect">
              <a:avLst>
                <a:gd name="adj" fmla="val 100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6" name="Rounded Rectangle 4"/>
            <p:cNvSpPr/>
            <p:nvPr/>
          </p:nvSpPr>
          <p:spPr>
            <a:xfrm>
              <a:off x="1375796" y="0"/>
              <a:ext cx="4263003" cy="956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3600" b="1" dirty="0" smtClean="0">
                  <a:solidFill>
                    <a:schemeClr val="tx2">
                      <a:lumMod val="50000"/>
                    </a:schemeClr>
                  </a:solidFill>
                </a:rPr>
                <a:t>Temple </a:t>
              </a:r>
              <a:r>
                <a:rPr lang="en-US" sz="3600" b="1" dirty="0" err="1" smtClean="0">
                  <a:solidFill>
                    <a:schemeClr val="tx2">
                      <a:lumMod val="50000"/>
                    </a:schemeClr>
                  </a:solidFill>
                </a:rPr>
                <a:t>grandin</a:t>
              </a:r>
              <a:r>
                <a:rPr lang="en-US" sz="3600" b="1" dirty="0" smtClean="0">
                  <a:solidFill>
                    <a:schemeClr val="tx2">
                      <a:lumMod val="50000"/>
                    </a:schemeClr>
                  </a:solidFill>
                </a:rPr>
                <a:t> </a:t>
              </a:r>
              <a:endParaRPr lang="en-US" sz="3600" b="1" u="none" kern="1200" dirty="0">
                <a:solidFill>
                  <a:schemeClr val="tx2">
                    <a:lumMod val="50000"/>
                  </a:schemeClr>
                </a:solidFill>
              </a:endParaRPr>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046" y="3151630"/>
            <a:ext cx="1352550" cy="956369"/>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046" y="1904999"/>
            <a:ext cx="1352550" cy="880169"/>
          </a:xfrm>
          <a:prstGeom prst="rect">
            <a:avLst/>
          </a:prstGeom>
        </p:spPr>
      </p:pic>
    </p:spTree>
    <p:extLst>
      <p:ext uri="{BB962C8B-B14F-4D97-AF65-F5344CB8AC3E}">
        <p14:creationId xmlns:p14="http://schemas.microsoft.com/office/powerpoint/2010/main" val="244780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 y="381000"/>
            <a:ext cx="8229600" cy="990600"/>
          </a:xfrm>
        </p:spPr>
        <p:txBody>
          <a:bodyPr/>
          <a:lstStyle/>
          <a:p>
            <a:r>
              <a:rPr lang="fr-CA" sz="4400" dirty="0"/>
              <a:t>The goal of </a:t>
            </a:r>
            <a:r>
              <a:rPr lang="fr-CA" sz="4400" dirty="0" err="1"/>
              <a:t>this</a:t>
            </a:r>
            <a:r>
              <a:rPr lang="fr-CA" sz="4400" dirty="0"/>
              <a:t> session</a:t>
            </a:r>
            <a:endParaRPr lang="en-US" sz="4400" dirty="0"/>
          </a:p>
        </p:txBody>
      </p:sp>
      <p:sp>
        <p:nvSpPr>
          <p:cNvPr id="44" name="Text Placeholder 43"/>
          <p:cNvSpPr>
            <a:spLocks noGrp="1"/>
          </p:cNvSpPr>
          <p:nvPr>
            <p:ph type="body" sz="quarter" idx="19"/>
          </p:nvPr>
        </p:nvSpPr>
        <p:spPr>
          <a:xfrm>
            <a:off x="2624328" y="2095500"/>
            <a:ext cx="6324600" cy="2400300"/>
          </a:xfrm>
        </p:spPr>
        <p:txBody>
          <a:bodyPr>
            <a:normAutofit/>
          </a:bodyPr>
          <a:lstStyle/>
          <a:p>
            <a:r>
              <a:rPr lang="fr-FR" sz="3600" dirty="0" smtClean="0"/>
              <a:t>Catch a </a:t>
            </a:r>
            <a:r>
              <a:rPr lang="fr-FR" sz="3600" dirty="0" err="1"/>
              <a:t>dream</a:t>
            </a:r>
            <a:r>
              <a:rPr lang="fr-FR" sz="3600" dirty="0"/>
              <a:t> or </a:t>
            </a:r>
            <a:r>
              <a:rPr lang="fr-FR" sz="3600" dirty="0" err="1"/>
              <a:t>even</a:t>
            </a:r>
            <a:r>
              <a:rPr lang="fr-FR" sz="3600" dirty="0"/>
              <a:t> dreams, </a:t>
            </a:r>
            <a:r>
              <a:rPr lang="fr-FR" sz="3600" dirty="0" err="1" smtClean="0"/>
              <a:t>then</a:t>
            </a:r>
            <a:r>
              <a:rPr lang="fr-FR" sz="3600" dirty="0" smtClean="0"/>
              <a:t> </a:t>
            </a:r>
            <a:r>
              <a:rPr lang="fr-FR" sz="3600" dirty="0" err="1" smtClean="0"/>
              <a:t>try</a:t>
            </a:r>
            <a:r>
              <a:rPr lang="fr-FR" sz="3600" dirty="0" smtClean="0"/>
              <a:t> </a:t>
            </a:r>
            <a:r>
              <a:rPr lang="fr-FR" sz="3600" dirty="0"/>
              <a:t>as hard as </a:t>
            </a:r>
            <a:r>
              <a:rPr lang="fr-FR" sz="3600" dirty="0" err="1"/>
              <a:t>you</a:t>
            </a:r>
            <a:r>
              <a:rPr lang="fr-FR" sz="3600" dirty="0"/>
              <a:t> </a:t>
            </a:r>
            <a:r>
              <a:rPr lang="fr-FR" sz="3600" dirty="0" err="1"/>
              <a:t>can</a:t>
            </a:r>
            <a:r>
              <a:rPr lang="fr-FR" sz="3600" dirty="0"/>
              <a:t> to </a:t>
            </a:r>
            <a:r>
              <a:rPr lang="fr-FR" sz="3600" dirty="0" err="1"/>
              <a:t>achieve</a:t>
            </a:r>
            <a:r>
              <a:rPr lang="fr-FR" sz="3600" dirty="0"/>
              <a:t> </a:t>
            </a:r>
            <a:r>
              <a:rPr lang="fr-FR" sz="3600" dirty="0" err="1"/>
              <a:t>them</a:t>
            </a:r>
            <a:r>
              <a:rPr lang="fr-FR" sz="3600" dirty="0" smtClean="0"/>
              <a:t>.</a:t>
            </a:r>
          </a:p>
          <a:p>
            <a:endParaRPr lang="en-US" sz="3600" dirty="0" smtClean="0"/>
          </a:p>
        </p:txBody>
      </p:sp>
      <p:sp>
        <p:nvSpPr>
          <p:cNvPr id="29" name="Right Arrow Callout 28"/>
          <p:cNvSpPr/>
          <p:nvPr/>
        </p:nvSpPr>
        <p:spPr>
          <a:xfrm>
            <a:off x="76200" y="2514600"/>
            <a:ext cx="2514600" cy="1295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smtClean="0">
                <a:solidFill>
                  <a:schemeClr val="accent1">
                    <a:lumMod val="20000"/>
                    <a:lumOff val="80000"/>
                  </a:schemeClr>
                </a:solidFill>
              </a:rPr>
              <a:t>After this session</a:t>
            </a:r>
            <a:endParaRPr lang="en-US" sz="2800" b="1" dirty="0">
              <a:solidFill>
                <a:schemeClr val="accent1">
                  <a:lumMod val="20000"/>
                  <a:lumOff val="8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1"/>
            <a:ext cx="3505200" cy="838200"/>
          </a:xfrm>
        </p:spPr>
        <p:style>
          <a:lnRef idx="0">
            <a:schemeClr val="accent2"/>
          </a:lnRef>
          <a:fillRef idx="3">
            <a:schemeClr val="accent2"/>
          </a:fillRef>
          <a:effectRef idx="3">
            <a:schemeClr val="accent2"/>
          </a:effectRef>
          <a:fontRef idx="minor">
            <a:schemeClr val="lt1"/>
          </a:fontRef>
        </p:style>
        <p:txBody>
          <a:bodyPr/>
          <a:lstStyle/>
          <a:p>
            <a:pPr>
              <a:buNone/>
            </a:pPr>
            <a:r>
              <a:rPr lang="en-US" sz="4400" dirty="0" smtClean="0">
                <a:solidFill>
                  <a:schemeClr val="accent2">
                    <a:lumMod val="50000"/>
                  </a:schemeClr>
                </a:solidFill>
                <a:latin typeface="Monotype Corsiva" pitchFamily="66" charset="0"/>
              </a:rPr>
              <a:t>References :</a:t>
            </a:r>
            <a:endParaRPr lang="en-US" sz="4400" dirty="0">
              <a:solidFill>
                <a:schemeClr val="accent2">
                  <a:lumMod val="50000"/>
                </a:schemeClr>
              </a:solidFill>
              <a:latin typeface="Monotype Corsiva" pitchFamily="66" charset="0"/>
            </a:endParaRPr>
          </a:p>
        </p:txBody>
      </p:sp>
      <p:graphicFrame>
        <p:nvGraphicFramePr>
          <p:cNvPr id="14" name="Content Placeholder 9"/>
          <p:cNvGraphicFramePr>
            <a:graphicFrameLocks/>
          </p:cNvGraphicFramePr>
          <p:nvPr>
            <p:extLst>
              <p:ext uri="{D42A27DB-BD31-4B8C-83A1-F6EECF244321}">
                <p14:modId xmlns:p14="http://schemas.microsoft.com/office/powerpoint/2010/main" val="3424886751"/>
              </p:ext>
            </p:extLst>
          </p:nvPr>
        </p:nvGraphicFramePr>
        <p:xfrm>
          <a:off x="2133600" y="1447800"/>
          <a:ext cx="56388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descr="C:\Users\eclipse\Downloads\tree_of_knowledge_book_swinging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57556"/>
            <a:ext cx="4800600" cy="55001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533400"/>
            <a:ext cx="4343400" cy="609600"/>
          </a:xfrm>
        </p:spPr>
        <p:txBody>
          <a:bodyPr/>
          <a:lstStyle/>
          <a:p>
            <a:pPr>
              <a:buNone/>
            </a:pPr>
            <a:r>
              <a:rPr lang="en-US" sz="2800" dirty="0" smtClean="0">
                <a:solidFill>
                  <a:schemeClr val="accent5">
                    <a:lumMod val="75000"/>
                  </a:schemeClr>
                </a:solidFill>
              </a:rPr>
              <a:t>My contact information</a:t>
            </a:r>
            <a:endParaRPr lang="en-US" sz="2800" dirty="0">
              <a:solidFill>
                <a:schemeClr val="accent5">
                  <a:lumMod val="75000"/>
                </a:schemeClr>
              </a:solidFill>
            </a:endParaRPr>
          </a:p>
        </p:txBody>
      </p:sp>
      <p:sp>
        <p:nvSpPr>
          <p:cNvPr id="4" name="Text Placeholder 3"/>
          <p:cNvSpPr>
            <a:spLocks noGrp="1"/>
          </p:cNvSpPr>
          <p:nvPr>
            <p:ph type="body" sz="half" idx="2"/>
          </p:nvPr>
        </p:nvSpPr>
        <p:spPr>
          <a:xfrm>
            <a:off x="304800" y="1371600"/>
            <a:ext cx="4114800" cy="3429000"/>
          </a:xfrm>
        </p:spPr>
        <p:style>
          <a:lnRef idx="0">
            <a:schemeClr val="accent5"/>
          </a:lnRef>
          <a:fillRef idx="3">
            <a:schemeClr val="accent5"/>
          </a:fillRef>
          <a:effectRef idx="3">
            <a:schemeClr val="accent5"/>
          </a:effectRef>
          <a:fontRef idx="minor">
            <a:schemeClr val="lt1"/>
          </a:fontRef>
        </p:style>
        <p:txBody>
          <a:bodyPr>
            <a:normAutofit/>
          </a:bodyPr>
          <a:lstStyle/>
          <a:p>
            <a:endParaRPr lang="en-US" sz="1600" dirty="0" smtClean="0">
              <a:hlinkClick r:id="rId4"/>
            </a:endParaRPr>
          </a:p>
          <a:p>
            <a:endParaRPr lang="en-US" sz="1600" dirty="0">
              <a:hlinkClick r:id="rId4"/>
            </a:endParaRPr>
          </a:p>
          <a:p>
            <a:endParaRPr lang="en-US" sz="1600" dirty="0" smtClean="0">
              <a:hlinkClick r:id="rId4"/>
            </a:endParaRPr>
          </a:p>
          <a:p>
            <a:endParaRPr lang="en-US" sz="1600" dirty="0">
              <a:hlinkClick r:id="rId4"/>
            </a:endParaRPr>
          </a:p>
          <a:p>
            <a:endParaRPr lang="en-US" sz="1600" dirty="0" smtClean="0">
              <a:hlinkClick r:id="rId4"/>
            </a:endParaRPr>
          </a:p>
          <a:p>
            <a:endParaRPr lang="en-US" sz="1600" dirty="0" smtClean="0">
              <a:hlinkClick r:id="rId4"/>
            </a:endParaRPr>
          </a:p>
          <a:p>
            <a:r>
              <a:rPr lang="en-US" sz="2400" dirty="0" smtClean="0">
                <a:hlinkClick r:id="rId4"/>
              </a:rPr>
              <a:t>fatma.taha@yahoo.com</a:t>
            </a:r>
            <a:endParaRPr lang="en-US" sz="24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a:hlinkClick r:id="rId5"/>
            </a:endParaRPr>
          </a:p>
          <a:p>
            <a:r>
              <a:rPr lang="en-US" sz="1800" b="1" dirty="0" smtClean="0">
                <a:hlinkClick r:id="rId5"/>
              </a:rPr>
              <a:t>https</a:t>
            </a:r>
            <a:r>
              <a:rPr lang="en-US" sz="1800" b="1" dirty="0">
                <a:hlinkClick r:id="rId5"/>
              </a:rPr>
              <a:t>://www.facebook.com/btshuwaikh</a:t>
            </a:r>
            <a:endParaRPr lang="en-US" sz="1800" b="1" dirty="0"/>
          </a:p>
        </p:txBody>
      </p:sp>
      <p:sp>
        <p:nvSpPr>
          <p:cNvPr id="5" name="Title 1"/>
          <p:cNvSpPr txBox="1">
            <a:spLocks/>
          </p:cNvSpPr>
          <p:nvPr/>
        </p:nvSpPr>
        <p:spPr>
          <a:xfrm>
            <a:off x="3276600" y="5181600"/>
            <a:ext cx="4648200" cy="762000"/>
          </a:xfrm>
          <a:prstGeom prst="rect">
            <a:avLst/>
          </a:prstGeom>
        </p:spPr>
        <p:txBody>
          <a:bodyPr vert="horz" lIns="91440" tIns="45720" rIns="91440" bIns="45720" rtlCol="0" anchor="b">
            <a:noAutofit/>
          </a:bodyPr>
          <a:lstStyle>
            <a:lvl1pPr algn="l" defTabSz="914400" rtl="0" eaLnBrk="1" latinLnBrk="0" hangingPunct="1">
              <a:spcBef>
                <a:spcPct val="0"/>
              </a:spcBef>
              <a:buClr>
                <a:schemeClr val="bg1">
                  <a:lumMod val="95000"/>
                </a:schemeClr>
              </a:buClr>
              <a:buFont typeface="Arial" pitchFamily="34" charset="0"/>
              <a:buChar char="•"/>
              <a:defRPr sz="1800" b="1" kern="1200" baseline="0">
                <a:solidFill>
                  <a:schemeClr val="bg1"/>
                </a:solidFill>
                <a:latin typeface="+mj-lt"/>
                <a:ea typeface="+mj-ea"/>
                <a:cs typeface="Segoe UI" pitchFamily="34" charset="0"/>
              </a:defRPr>
            </a:lvl1pPr>
          </a:lstStyle>
          <a:p>
            <a:pPr>
              <a:buFont typeface="Arial" pitchFamily="34" charset="0"/>
              <a:buNone/>
            </a:pPr>
            <a:r>
              <a:rPr lang="en-US" sz="3200" dirty="0" smtClean="0">
                <a:solidFill>
                  <a:schemeClr val="accent5">
                    <a:lumMod val="75000"/>
                  </a:schemeClr>
                </a:solidFill>
              </a:rPr>
              <a:t>Thanks for being there </a:t>
            </a:r>
            <a:r>
              <a:rPr lang="en-US" sz="3200" dirty="0" smtClean="0">
                <a:solidFill>
                  <a:schemeClr val="accent5">
                    <a:lumMod val="75000"/>
                  </a:schemeClr>
                </a:solidFill>
                <a:sym typeface="Wingdings" pitchFamily="2" charset="2"/>
              </a:rPr>
              <a:t> </a:t>
            </a:r>
            <a:endParaRPr lang="en-US" sz="3200" dirty="0">
              <a:solidFill>
                <a:schemeClr val="accent5">
                  <a:lumMod val="75000"/>
                </a:schemeClr>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726692"/>
            <a:ext cx="908316" cy="838200"/>
          </a:xfrm>
          <a:prstGeom prst="rect">
            <a:avLst/>
          </a:prstGeom>
        </p:spPr>
        <p:style>
          <a:lnRef idx="1">
            <a:schemeClr val="accent4"/>
          </a:lnRef>
          <a:fillRef idx="2">
            <a:schemeClr val="accent4"/>
          </a:fillRef>
          <a:effectRef idx="1">
            <a:schemeClr val="accent4"/>
          </a:effectRef>
          <a:fontRef idx="minor">
            <a:schemeClr val="dk1"/>
          </a:fontRef>
        </p:style>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245" y="3200400"/>
            <a:ext cx="1022223" cy="1022223"/>
          </a:xfrm>
          <a:prstGeom prst="rect">
            <a:avLst/>
          </a:prstGeom>
        </p:spPr>
        <p:style>
          <a:lnRef idx="0">
            <a:schemeClr val="accent4"/>
          </a:lnRef>
          <a:fillRef idx="3">
            <a:schemeClr val="accent4"/>
          </a:fillRef>
          <a:effectRef idx="3">
            <a:schemeClr val="accent4"/>
          </a:effectRef>
          <a:fontRef idx="minor">
            <a:schemeClr val="lt1"/>
          </a:fontRef>
        </p:style>
      </p:pic>
    </p:spTree>
    <p:extLst>
      <p:ext uri="{BB962C8B-B14F-4D97-AF65-F5344CB8AC3E}">
        <p14:creationId xmlns:p14="http://schemas.microsoft.com/office/powerpoint/2010/main" val="958696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685800" y="2209800"/>
            <a:ext cx="7696200" cy="1752600"/>
          </a:xfrm>
        </p:spPr>
        <p:style>
          <a:lnRef idx="0">
            <a:schemeClr val="accent1"/>
          </a:lnRef>
          <a:fillRef idx="3">
            <a:schemeClr val="accent1"/>
          </a:fillRef>
          <a:effectRef idx="3">
            <a:schemeClr val="accent1"/>
          </a:effectRef>
          <a:fontRef idx="minor">
            <a:schemeClr val="lt1"/>
          </a:fontRef>
        </p:style>
        <p:txBody>
          <a:bodyPr>
            <a:normAutofit/>
          </a:bodyPr>
          <a:lstStyle/>
          <a:p>
            <a:r>
              <a:rPr lang="en-US" sz="4000" dirty="0"/>
              <a:t>You become what you think about at the most of the time </a:t>
            </a:r>
            <a:endParaRPr lang="en-US" sz="4000" dirty="0" smtClean="0"/>
          </a:p>
        </p:txBody>
      </p:sp>
    </p:spTree>
    <p:extLst>
      <p:ext uri="{BB962C8B-B14F-4D97-AF65-F5344CB8AC3E}">
        <p14:creationId xmlns:p14="http://schemas.microsoft.com/office/powerpoint/2010/main" val="1534829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228600"/>
            <a:ext cx="8229600" cy="1191768"/>
          </a:xfrm>
        </p:spPr>
        <p:txBody>
          <a:bodyPr/>
          <a:lstStyle/>
          <a:p>
            <a:pPr algn="ctr">
              <a:buNone/>
            </a:pPr>
            <a:r>
              <a:rPr lang="fr-CA" dirty="0"/>
              <a:t>How to </a:t>
            </a:r>
            <a:r>
              <a:rPr lang="fr-CA" dirty="0" err="1"/>
              <a:t>dream</a:t>
            </a:r>
            <a:r>
              <a:rPr lang="fr-CA" dirty="0"/>
              <a:t> ! How to </a:t>
            </a:r>
            <a:r>
              <a:rPr lang="fr-CA" dirty="0" err="1"/>
              <a:t>make</a:t>
            </a:r>
            <a:r>
              <a:rPr lang="fr-CA" dirty="0"/>
              <a:t> </a:t>
            </a:r>
            <a:r>
              <a:rPr lang="fr-CA" dirty="0" err="1"/>
              <a:t>them</a:t>
            </a:r>
            <a:r>
              <a:rPr lang="fr-CA" dirty="0"/>
              <a:t> come </a:t>
            </a:r>
            <a:r>
              <a:rPr lang="fr-CA" dirty="0" err="1"/>
              <a:t>true</a:t>
            </a:r>
            <a:r>
              <a:rPr lang="fr-CA" dirty="0"/>
              <a:t> ! </a:t>
            </a:r>
            <a:endParaRPr lang="en-US" dirty="0"/>
          </a:p>
        </p:txBody>
      </p:sp>
      <p:sp>
        <p:nvSpPr>
          <p:cNvPr id="12" name="Flowchart: Alternate Process 11"/>
          <p:cNvSpPr/>
          <p:nvPr/>
        </p:nvSpPr>
        <p:spPr>
          <a:xfrm>
            <a:off x="4419600" y="3581400"/>
            <a:ext cx="4572000" cy="1676400"/>
          </a:xfrm>
          <a:prstGeom prst="flowChartAlternateProcess">
            <a:avLst/>
          </a:prstGeom>
          <a:ln/>
        </p:spPr>
        <p:style>
          <a:lnRef idx="0">
            <a:schemeClr val="accent2"/>
          </a:lnRef>
          <a:fillRef idx="3">
            <a:schemeClr val="accent2"/>
          </a:fillRef>
          <a:effectRef idx="3">
            <a:schemeClr val="accent2"/>
          </a:effectRef>
          <a:fontRef idx="minor">
            <a:schemeClr val="lt1"/>
          </a:fontRef>
        </p:style>
        <p:txBody>
          <a:bodyPr rtlCol="0" anchor="ctr"/>
          <a:lstStyle/>
          <a:p>
            <a:endParaRPr lang="fr-FR" sz="2800" dirty="0"/>
          </a:p>
          <a:p>
            <a:endParaRPr lang="fr-FR" sz="2800" dirty="0" smtClean="0"/>
          </a:p>
          <a:p>
            <a:r>
              <a:rPr lang="fr-FR" sz="2800" dirty="0" smtClean="0"/>
              <a:t>The </a:t>
            </a:r>
            <a:r>
              <a:rPr lang="fr-FR" sz="2800" dirty="0" err="1"/>
              <a:t>most</a:t>
            </a:r>
            <a:r>
              <a:rPr lang="fr-FR" sz="2800" dirty="0"/>
              <a:t> impressive about </a:t>
            </a:r>
            <a:r>
              <a:rPr lang="fr-FR" sz="2800" dirty="0" err="1"/>
              <a:t>this</a:t>
            </a:r>
            <a:r>
              <a:rPr lang="fr-FR" sz="2800" dirty="0"/>
              <a:t> </a:t>
            </a:r>
            <a:r>
              <a:rPr lang="fr-FR" sz="2800" dirty="0" err="1"/>
              <a:t>ability</a:t>
            </a:r>
            <a:r>
              <a:rPr lang="fr-FR" sz="2800" dirty="0"/>
              <a:t> </a:t>
            </a:r>
            <a:r>
              <a:rPr lang="fr-FR" sz="2800" dirty="0" err="1"/>
              <a:t>is</a:t>
            </a:r>
            <a:r>
              <a:rPr lang="fr-FR" sz="2800" dirty="0"/>
              <a:t> </a:t>
            </a:r>
            <a:r>
              <a:rPr lang="fr-FR" sz="2800" dirty="0" err="1"/>
              <a:t>that</a:t>
            </a:r>
            <a:r>
              <a:rPr lang="fr-FR" sz="2800" dirty="0"/>
              <a:t> </a:t>
            </a:r>
            <a:r>
              <a:rPr lang="fr-FR" sz="2800" dirty="0" err="1"/>
              <a:t>we</a:t>
            </a:r>
            <a:r>
              <a:rPr lang="fr-FR" sz="2800" dirty="0"/>
              <a:t> </a:t>
            </a:r>
            <a:r>
              <a:rPr lang="fr-FR" sz="2800" dirty="0" err="1"/>
              <a:t>can</a:t>
            </a:r>
            <a:r>
              <a:rPr lang="fr-FR" sz="2800" dirty="0"/>
              <a:t> </a:t>
            </a:r>
            <a:r>
              <a:rPr lang="fr-FR" sz="2800" dirty="0" err="1"/>
              <a:t>transform</a:t>
            </a:r>
            <a:r>
              <a:rPr lang="fr-FR" sz="2800" dirty="0"/>
              <a:t> </a:t>
            </a:r>
            <a:r>
              <a:rPr lang="fr-FR" sz="2800" dirty="0" err="1"/>
              <a:t>it</a:t>
            </a:r>
            <a:r>
              <a:rPr lang="fr-FR" sz="2800" dirty="0"/>
              <a:t> </a:t>
            </a:r>
            <a:r>
              <a:rPr lang="fr-FR" sz="2800" dirty="0" err="1"/>
              <a:t>into</a:t>
            </a:r>
            <a:r>
              <a:rPr lang="fr-FR" sz="2800" dirty="0"/>
              <a:t> reality ! </a:t>
            </a:r>
          </a:p>
          <a:p>
            <a:endParaRPr lang="fr-FR" sz="2800" dirty="0"/>
          </a:p>
          <a:p>
            <a:endParaRPr lang="fr-FR" sz="2800" dirty="0"/>
          </a:p>
          <a:p>
            <a:pPr algn="ctr"/>
            <a:endParaRPr lang="en-US" sz="2800" dirty="0">
              <a:solidFill>
                <a:schemeClr val="tx1">
                  <a:lumMod val="95000"/>
                  <a:lumOff val="5000"/>
                </a:schemeClr>
              </a:solidFill>
            </a:endParaRPr>
          </a:p>
        </p:txBody>
      </p:sp>
      <p:sp>
        <p:nvSpPr>
          <p:cNvPr id="10" name="Flowchart: Alternate Process 9"/>
          <p:cNvSpPr/>
          <p:nvPr/>
        </p:nvSpPr>
        <p:spPr>
          <a:xfrm>
            <a:off x="381000" y="1752600"/>
            <a:ext cx="4419600" cy="1676400"/>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r>
              <a:rPr lang="fr-FR" sz="2800" dirty="0"/>
              <a:t>The best </a:t>
            </a:r>
            <a:r>
              <a:rPr lang="fr-FR" sz="2800" dirty="0" err="1"/>
              <a:t>criteria</a:t>
            </a:r>
            <a:r>
              <a:rPr lang="fr-FR" sz="2800" dirty="0"/>
              <a:t> in </a:t>
            </a:r>
            <a:r>
              <a:rPr lang="fr-FR" sz="2800" dirty="0" err="1"/>
              <a:t>human</a:t>
            </a:r>
            <a:r>
              <a:rPr lang="fr-FR" sz="2800" dirty="0"/>
              <a:t> </a:t>
            </a:r>
            <a:r>
              <a:rPr lang="fr-FR" sz="2800" dirty="0" err="1"/>
              <a:t>being</a:t>
            </a:r>
            <a:r>
              <a:rPr lang="fr-FR" sz="2800" dirty="0"/>
              <a:t> </a:t>
            </a:r>
            <a:r>
              <a:rPr lang="fr-FR" sz="2800" dirty="0" err="1"/>
              <a:t>is</a:t>
            </a:r>
            <a:r>
              <a:rPr lang="fr-FR" sz="2800" dirty="0"/>
              <a:t> the </a:t>
            </a:r>
            <a:r>
              <a:rPr lang="fr-FR" sz="2800" dirty="0" err="1"/>
              <a:t>ability</a:t>
            </a:r>
            <a:r>
              <a:rPr lang="fr-FR" sz="2800" dirty="0"/>
              <a:t> to </a:t>
            </a:r>
            <a:r>
              <a:rPr lang="fr-FR" sz="2800" dirty="0" err="1" smtClean="0"/>
              <a:t>dream</a:t>
            </a:r>
            <a:r>
              <a:rPr lang="fr-FR" sz="2800" dirty="0" smtClean="0"/>
              <a:t>.</a:t>
            </a:r>
            <a:endParaRPr lang="fr-FR"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33400" y="1828800"/>
            <a:ext cx="7772400" cy="2590800"/>
          </a:xfrm>
        </p:spPr>
        <p:txBody>
          <a:bodyPr>
            <a:normAutofit/>
          </a:bodyPr>
          <a:lstStyle/>
          <a:p>
            <a:pPr marL="0" indent="0">
              <a:buNone/>
            </a:pPr>
            <a:r>
              <a:rPr lang="en-US" sz="4000" dirty="0" smtClean="0"/>
              <a:t>Nothing </a:t>
            </a:r>
            <a:r>
              <a:rPr lang="en-US" sz="4000" dirty="0">
                <a:solidFill>
                  <a:schemeClr val="bg2">
                    <a:lumMod val="10000"/>
                  </a:schemeClr>
                </a:solidFill>
              </a:rPr>
              <a:t>matters</a:t>
            </a:r>
            <a:r>
              <a:rPr lang="en-US" sz="4000" dirty="0"/>
              <a:t> but </a:t>
            </a:r>
            <a:r>
              <a:rPr lang="en-US" sz="4000" dirty="0">
                <a:solidFill>
                  <a:schemeClr val="bg2">
                    <a:lumMod val="10000"/>
                  </a:schemeClr>
                </a:solidFill>
              </a:rPr>
              <a:t>this moment </a:t>
            </a:r>
            <a:r>
              <a:rPr lang="en-US" sz="4000" dirty="0"/>
              <a:t>and what you are </a:t>
            </a:r>
            <a:r>
              <a:rPr lang="en-US" sz="4000" dirty="0">
                <a:solidFill>
                  <a:schemeClr val="bg2">
                    <a:lumMod val="10000"/>
                  </a:schemeClr>
                </a:solidFill>
              </a:rPr>
              <a:t>focusing</a:t>
            </a:r>
            <a:r>
              <a:rPr lang="en-US" sz="4000" dirty="0"/>
              <a:t> your </a:t>
            </a:r>
            <a:r>
              <a:rPr lang="en-US" sz="4000" dirty="0">
                <a:solidFill>
                  <a:schemeClr val="bg2">
                    <a:lumMod val="10000"/>
                  </a:schemeClr>
                </a:solidFill>
              </a:rPr>
              <a:t>attention</a:t>
            </a:r>
            <a:r>
              <a:rPr lang="en-US" sz="4000" dirty="0"/>
              <a:t> on.</a:t>
            </a:r>
          </a:p>
          <a:p>
            <a:pPr lvl="3"/>
            <a:endParaRPr lang="en-US" sz="3200" dirty="0"/>
          </a:p>
        </p:txBody>
      </p:sp>
      <p:sp>
        <p:nvSpPr>
          <p:cNvPr id="6" name="Title 5"/>
          <p:cNvSpPr>
            <a:spLocks noGrp="1"/>
          </p:cNvSpPr>
          <p:nvPr>
            <p:ph type="title"/>
          </p:nvPr>
        </p:nvSpPr>
        <p:spPr>
          <a:xfrm>
            <a:off x="381000" y="304800"/>
            <a:ext cx="8229600" cy="838200"/>
          </a:xfrm>
        </p:spPr>
        <p:style>
          <a:lnRef idx="2">
            <a:schemeClr val="accent1">
              <a:shade val="50000"/>
            </a:schemeClr>
          </a:lnRef>
          <a:fillRef idx="1">
            <a:schemeClr val="accent1"/>
          </a:fillRef>
          <a:effectRef idx="0">
            <a:schemeClr val="accent1"/>
          </a:effectRef>
          <a:fontRef idx="minor">
            <a:schemeClr val="lt1"/>
          </a:fontRef>
        </p:style>
        <p:txBody>
          <a:bodyPr/>
          <a:lstStyle/>
          <a:p>
            <a:pPr algn="ctr">
              <a:buNone/>
            </a:pPr>
            <a:r>
              <a:rPr lang="fr-FR" dirty="0" err="1"/>
              <a:t>Steps</a:t>
            </a:r>
            <a:r>
              <a:rPr lang="fr-FR" dirty="0"/>
              <a:t> to </a:t>
            </a:r>
            <a:r>
              <a:rPr lang="fr-FR" dirty="0" err="1"/>
              <a:t>make</a:t>
            </a:r>
            <a:r>
              <a:rPr lang="fr-FR" dirty="0"/>
              <a:t> a </a:t>
            </a:r>
            <a:r>
              <a:rPr lang="fr-FR" dirty="0" err="1" smtClean="0"/>
              <a:t>dream</a:t>
            </a:r>
            <a:r>
              <a:rPr lang="fr-FR" dirty="0" smtClean="0"/>
              <a:t> </a:t>
            </a:r>
            <a:r>
              <a:rPr lang="fr-FR" dirty="0"/>
              <a:t>a reality</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28600" y="1676400"/>
            <a:ext cx="5638800" cy="4038600"/>
          </a:xfrm>
        </p:spPr>
        <p:txBody>
          <a:bodyPr>
            <a:normAutofit lnSpcReduction="10000"/>
          </a:bodyPr>
          <a:lstStyle/>
          <a:p>
            <a:pPr marL="457200" lvl="1" indent="0">
              <a:buNone/>
            </a:pPr>
            <a:r>
              <a:rPr lang="en-US" dirty="0" smtClean="0"/>
              <a:t>The </a:t>
            </a:r>
            <a:r>
              <a:rPr lang="en-US" dirty="0"/>
              <a:t>mind must believe it can do something before it is capable of actually doing it.  </a:t>
            </a:r>
            <a:endParaRPr lang="en-US" dirty="0" smtClean="0"/>
          </a:p>
          <a:p>
            <a:pPr marL="457200" lvl="1" indent="0">
              <a:buNone/>
            </a:pPr>
            <a:endParaRPr lang="en-US" dirty="0"/>
          </a:p>
          <a:p>
            <a:pPr marL="457200" lvl="1" indent="0">
              <a:buNone/>
            </a:pPr>
            <a:r>
              <a:rPr lang="en-US" dirty="0"/>
              <a:t>Negative thinking creates negative </a:t>
            </a:r>
            <a:r>
              <a:rPr lang="en-US" dirty="0" smtClean="0"/>
              <a:t>results.</a:t>
            </a:r>
          </a:p>
          <a:p>
            <a:pPr marL="457200" lvl="1" indent="0">
              <a:buNone/>
            </a:pPr>
            <a:endParaRPr lang="en-US" dirty="0" smtClean="0"/>
          </a:p>
          <a:p>
            <a:pPr marL="457200" lvl="1" indent="0">
              <a:buNone/>
            </a:pPr>
            <a:r>
              <a:rPr lang="en-US" dirty="0" smtClean="0"/>
              <a:t>Positive </a:t>
            </a:r>
            <a:r>
              <a:rPr lang="en-US" dirty="0"/>
              <a:t>thinking creates positive results.</a:t>
            </a:r>
            <a:endParaRPr lang="fr-FR" dirty="0"/>
          </a:p>
          <a:p>
            <a:endParaRPr lang="en-US" dirty="0"/>
          </a:p>
        </p:txBody>
      </p:sp>
      <p:pic>
        <p:nvPicPr>
          <p:cNvPr id="16" name="Content Placeholder 1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10200" y="1219200"/>
            <a:ext cx="3200400" cy="3413761"/>
          </a:xfrm>
          <a:prstGeom prst="rect">
            <a:avLst/>
          </a:prstGeom>
          <a:ln w="53975" cap="rnd">
            <a:noFill/>
          </a:ln>
          <a:effectLst>
            <a:outerShdw blurRad="76200" dist="95250" dir="10500000" sx="97000" sy="23000" kx="900000" algn="br" rotWithShape="0">
              <a:srgbClr val="000000">
                <a:alpha val="20000"/>
              </a:srgbClr>
            </a:outerShdw>
          </a:effectLst>
        </p:spPr>
      </p:pic>
      <p:sp>
        <p:nvSpPr>
          <p:cNvPr id="4" name="Text Placeholder 4"/>
          <p:cNvSpPr txBox="1">
            <a:spLocks/>
          </p:cNvSpPr>
          <p:nvPr/>
        </p:nvSpPr>
        <p:spPr>
          <a:xfrm>
            <a:off x="2667000" y="457200"/>
            <a:ext cx="5791200" cy="1219200"/>
          </a:xfrm>
          <a:prstGeom prst="rect">
            <a:avLst/>
          </a:prstGeom>
        </p:spPr>
        <p:txBody>
          <a:bodyPr vert="horz" lIns="91440" tIns="45720" rIns="91440" bIns="45720" rtlCol="0">
            <a:normAutofit/>
          </a:bodyPr>
          <a:lstStyle>
            <a:lvl1pPr marL="173038" indent="-173038" algn="l" defTabSz="914400" rtl="0" eaLnBrk="1" latinLnBrk="0" hangingPunct="1">
              <a:lnSpc>
                <a:spcPct val="100000"/>
              </a:lnSpc>
              <a:spcBef>
                <a:spcPct val="20000"/>
              </a:spcBef>
              <a:buClr>
                <a:schemeClr val="bg1">
                  <a:lumMod val="95000"/>
                </a:schemeClr>
              </a:buClr>
              <a:buSzPct val="70000"/>
              <a:buFontTx/>
              <a:buNone/>
              <a:defRPr sz="24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6" name="Title 5"/>
          <p:cNvSpPr>
            <a:spLocks noGrp="1"/>
          </p:cNvSpPr>
          <p:nvPr>
            <p:ph type="title"/>
          </p:nvPr>
        </p:nvSpPr>
        <p:spPr>
          <a:xfrm>
            <a:off x="381000" y="304800"/>
            <a:ext cx="8229600" cy="1219200"/>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u="sng" dirty="0"/>
              <a:t>Step 1: Lose the negative attitude, Think positively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globe1.jpg"/>
          <p:cNvPicPr>
            <a:picLocks noGrp="1" noChangeAspect="1"/>
          </p:cNvPicPr>
          <p:nvPr>
            <p:ph sz="half" idx="1"/>
          </p:nvPr>
        </p:nvPicPr>
        <p:blipFill>
          <a:blip r:embed="rId2" cstate="print"/>
          <a:stretch>
            <a:fillRect/>
          </a:stretch>
        </p:blipFill>
        <p:spPr>
          <a:xfrm>
            <a:off x="228600" y="3505200"/>
            <a:ext cx="1680918" cy="1300611"/>
          </a:xfrm>
        </p:spPr>
      </p:pic>
      <p:sp>
        <p:nvSpPr>
          <p:cNvPr id="8" name="Content Placeholder 7"/>
          <p:cNvSpPr>
            <a:spLocks noGrp="1"/>
          </p:cNvSpPr>
          <p:nvPr>
            <p:ph sz="half" idx="2"/>
          </p:nvPr>
        </p:nvSpPr>
        <p:spPr>
          <a:xfrm>
            <a:off x="2133600" y="1447800"/>
            <a:ext cx="6705600" cy="4419600"/>
          </a:xfrm>
        </p:spPr>
        <p:txBody>
          <a:bodyPr>
            <a:normAutofit/>
          </a:bodyPr>
          <a:lstStyle/>
          <a:p>
            <a:r>
              <a:rPr lang="en-US" dirty="0" smtClean="0"/>
              <a:t>Some </a:t>
            </a:r>
            <a:r>
              <a:rPr lang="en-US" dirty="0"/>
              <a:t>of us were born to be musicians to communicate thoughts and feelings with the strings of a guitar.</a:t>
            </a:r>
          </a:p>
          <a:p>
            <a:r>
              <a:rPr lang="en-US" dirty="0"/>
              <a:t>Some of us were born to be entrepreneurs to create growth and opportunity where others saw rubbish.</a:t>
            </a:r>
          </a:p>
          <a:p>
            <a:r>
              <a:rPr lang="en-US" dirty="0"/>
              <a:t>And still, some of us were born to be or do whatever it is, specifically, that moves you.</a:t>
            </a:r>
          </a:p>
          <a:p>
            <a:r>
              <a:rPr lang="en-US" dirty="0"/>
              <a:t>Don’t waste your life fulfilling someone else’s dreams and desires.  You must follow your intuition and make a decision.</a:t>
            </a:r>
          </a:p>
          <a:p>
            <a:endParaRPr lang="en-US" dirty="0"/>
          </a:p>
        </p:txBody>
      </p:sp>
      <p:pic>
        <p:nvPicPr>
          <p:cNvPr id="40" name="Content Placeholder 39" descr="PM00100_hundred_dollar_bills.png"/>
          <p:cNvPicPr>
            <a:picLocks noGrp="1" noChangeAspect="1"/>
          </p:cNvPicPr>
          <p:nvPr>
            <p:ph sz="half" idx="14"/>
          </p:nvPr>
        </p:nvPicPr>
        <p:blipFill>
          <a:blip r:embed="rId3" cstate="print"/>
          <a:stretch>
            <a:fillRect/>
          </a:stretch>
        </p:blipFill>
        <p:spPr>
          <a:xfrm>
            <a:off x="152400" y="1676400"/>
            <a:ext cx="1710407" cy="1270997"/>
          </a:xfrm>
        </p:spPr>
      </p:pic>
      <p:sp>
        <p:nvSpPr>
          <p:cNvPr id="6" name="Title 5"/>
          <p:cNvSpPr>
            <a:spLocks noGrp="1"/>
          </p:cNvSpPr>
          <p:nvPr>
            <p:ph type="title"/>
          </p:nvPr>
        </p:nvSpPr>
        <p:spPr>
          <a:xfrm>
            <a:off x="152400" y="304800"/>
            <a:ext cx="8229600" cy="1066800"/>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u="sng" dirty="0"/>
              <a:t>Step 2: Figure out what you really want out of life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3124200" y="1371600"/>
            <a:ext cx="3200400" cy="4572000"/>
          </a:xfrm>
        </p:spPr>
        <p:txBody>
          <a:bodyPr>
            <a:normAutofit lnSpcReduction="10000"/>
          </a:bodyPr>
          <a:lstStyle/>
          <a:p>
            <a:pPr marL="0" indent="0">
              <a:buNone/>
            </a:pPr>
            <a:endParaRPr lang="en-US" b="1" u="sng" dirty="0"/>
          </a:p>
          <a:p>
            <a:pPr marL="0" indent="0">
              <a:lnSpc>
                <a:spcPct val="100000"/>
              </a:lnSpc>
              <a:buNone/>
            </a:pPr>
            <a:r>
              <a:rPr lang="en-US" sz="2400" dirty="0"/>
              <a:t>You are the sum of the people you spend the most time with.  If you hang with the wrong people, they will negatively affect you.  But if you hang with the right people, you will be far more capable and powerful than you ever could have been alone. </a:t>
            </a:r>
            <a:endParaRPr lang="en-US" sz="2400" dirty="0" smtClean="0"/>
          </a:p>
        </p:txBody>
      </p:sp>
      <p:pic>
        <p:nvPicPr>
          <p:cNvPr id="6" name="Content Placeholder 5"/>
          <p:cNvPicPr>
            <a:picLocks noGrp="1" noChangeAspect="1"/>
          </p:cNvPicPr>
          <p:nvPr>
            <p:ph sz="half" idx="14"/>
          </p:nvPr>
        </p:nvPicPr>
        <p:blipFill>
          <a:blip r:embed="rId2" cstate="print">
            <a:extLst>
              <a:ext uri="{28A0092B-C50C-407E-A947-70E740481C1C}">
                <a14:useLocalDpi xmlns:a14="http://schemas.microsoft.com/office/drawing/2010/main" val="0"/>
              </a:ext>
            </a:extLst>
          </a:blip>
          <a:stretch>
            <a:fillRect/>
          </a:stretch>
        </p:blipFill>
        <p:spPr>
          <a:xfrm>
            <a:off x="6477000" y="1905000"/>
            <a:ext cx="2438400" cy="2458720"/>
          </a:xfrm>
        </p:spPr>
      </p:pic>
      <p:sp>
        <p:nvSpPr>
          <p:cNvPr id="3" name="Content Placeholder 2"/>
          <p:cNvSpPr>
            <a:spLocks noGrp="1"/>
          </p:cNvSpPr>
          <p:nvPr>
            <p:ph sz="half" idx="15"/>
          </p:nvPr>
        </p:nvSpPr>
        <p:spPr>
          <a:xfrm>
            <a:off x="533400" y="152400"/>
            <a:ext cx="7848600" cy="804672"/>
          </a:xfrm>
        </p:spPr>
        <p:txBody>
          <a:bodyPr/>
          <a:lstStyle/>
          <a:p>
            <a:r>
              <a:rPr lang="en-US" b="1" u="sng" dirty="0">
                <a:solidFill>
                  <a:schemeClr val="accent1">
                    <a:lumMod val="60000"/>
                    <a:lumOff val="40000"/>
                  </a:schemeClr>
                </a:solidFill>
              </a:rPr>
              <a:t>3- Surround yourself with great </a:t>
            </a:r>
            <a:r>
              <a:rPr lang="en-US" b="1" u="sng" dirty="0" smtClean="0">
                <a:solidFill>
                  <a:schemeClr val="accent1">
                    <a:lumMod val="60000"/>
                    <a:lumOff val="40000"/>
                  </a:schemeClr>
                </a:solidFill>
              </a:rPr>
              <a:t>people</a:t>
            </a:r>
            <a:endParaRPr lang="en-US" b="1" u="sng" dirty="0">
              <a:solidFill>
                <a:schemeClr val="accent1">
                  <a:lumMod val="60000"/>
                  <a:lumOff val="40000"/>
                </a:schemeClr>
              </a:solidFill>
            </a:endParaRPr>
          </a:p>
        </p:txBody>
      </p:sp>
      <p:pic>
        <p:nvPicPr>
          <p:cNvPr id="5" name="Content Placeholder 4"/>
          <p:cNvPicPr>
            <a:picLocks noGrp="1" noChangeAspect="1"/>
          </p:cNvPicPr>
          <p:nvPr>
            <p:ph sz="half" idx="17"/>
          </p:nvPr>
        </p:nvPicPr>
        <p:blipFill>
          <a:blip r:embed="rId3">
            <a:extLst>
              <a:ext uri="{28A0092B-C50C-407E-A947-70E740481C1C}">
                <a14:useLocalDpi xmlns:a14="http://schemas.microsoft.com/office/drawing/2010/main" val="0"/>
              </a:ext>
            </a:extLst>
          </a:blip>
          <a:stretch>
            <a:fillRect/>
          </a:stretch>
        </p:blipFill>
        <p:spPr>
          <a:xfrm>
            <a:off x="228600" y="1828800"/>
            <a:ext cx="2667000" cy="26670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14"/>
          </p:nvPr>
        </p:nvPicPr>
        <p:blipFill>
          <a:blip r:embed="rId2">
            <a:extLst>
              <a:ext uri="{28A0092B-C50C-407E-A947-70E740481C1C}">
                <a14:useLocalDpi xmlns:a14="http://schemas.microsoft.com/office/drawing/2010/main" val="0"/>
              </a:ext>
            </a:extLst>
          </a:blip>
          <a:stretch>
            <a:fillRect/>
          </a:stretch>
        </p:blipFill>
        <p:spPr>
          <a:xfrm>
            <a:off x="457200" y="1066800"/>
            <a:ext cx="3962400" cy="2451957"/>
          </a:xfrm>
        </p:spPr>
      </p:pic>
      <p:sp>
        <p:nvSpPr>
          <p:cNvPr id="5" name="Content Placeholder 4"/>
          <p:cNvSpPr>
            <a:spLocks noGrp="1"/>
          </p:cNvSpPr>
          <p:nvPr>
            <p:ph sz="half" idx="15"/>
          </p:nvPr>
        </p:nvSpPr>
        <p:spPr>
          <a:xfrm>
            <a:off x="381000" y="3276600"/>
            <a:ext cx="8458200" cy="2590799"/>
          </a:xfrm>
        </p:spPr>
        <p:txBody>
          <a:bodyPr>
            <a:normAutofit fontScale="92500" lnSpcReduction="10000"/>
          </a:bodyPr>
          <a:lstStyle/>
          <a:p>
            <a:pPr marL="0" indent="0">
              <a:buNone/>
            </a:pPr>
            <a:endParaRPr lang="en-US" dirty="0"/>
          </a:p>
          <a:p>
            <a:r>
              <a:rPr lang="en-US" dirty="0"/>
              <a:t>The harder you work the luckier you will become</a:t>
            </a:r>
          </a:p>
          <a:p>
            <a:r>
              <a:rPr lang="en-US" dirty="0"/>
              <a:t>Remember, life is not easy, especially when you plan on achieving something . </a:t>
            </a:r>
          </a:p>
          <a:p>
            <a:pPr marL="0" indent="0">
              <a:buNone/>
            </a:pPr>
            <a:endParaRPr lang="en-US" dirty="0"/>
          </a:p>
          <a:p>
            <a:r>
              <a:rPr lang="en-US" dirty="0"/>
              <a:t>Achieving your dreams can be a lot of work.  Be ready for it.</a:t>
            </a:r>
            <a:endParaRPr lang="en-US" dirty="0"/>
          </a:p>
        </p:txBody>
      </p:sp>
      <p:pic>
        <p:nvPicPr>
          <p:cNvPr id="10" name="Content Placeholder 9"/>
          <p:cNvPicPr>
            <a:picLocks noGrp="1" noChangeAspect="1"/>
          </p:cNvPicPr>
          <p:nvPr>
            <p:ph sz="half" idx="17"/>
          </p:nvPr>
        </p:nvPicPr>
        <p:blipFill>
          <a:blip r:embed="rId3" cstate="print">
            <a:extLst>
              <a:ext uri="{28A0092B-C50C-407E-A947-70E740481C1C}">
                <a14:useLocalDpi xmlns:a14="http://schemas.microsoft.com/office/drawing/2010/main" val="0"/>
              </a:ext>
            </a:extLst>
          </a:blip>
          <a:stretch>
            <a:fillRect/>
          </a:stretch>
        </p:blipFill>
        <p:spPr>
          <a:xfrm>
            <a:off x="4876800" y="1143000"/>
            <a:ext cx="3831956" cy="2392363"/>
          </a:xfrm>
        </p:spPr>
      </p:pic>
      <p:sp>
        <p:nvSpPr>
          <p:cNvPr id="8" name="Title 7"/>
          <p:cNvSpPr>
            <a:spLocks noGrp="1"/>
          </p:cNvSpPr>
          <p:nvPr>
            <p:ph type="title"/>
          </p:nvPr>
        </p:nvSpPr>
        <p:spPr>
          <a:xfrm>
            <a:off x="152400" y="381000"/>
            <a:ext cx="8229600" cy="639763"/>
          </a:xfrm>
        </p:spPr>
        <p:txBody>
          <a:bodyPr/>
          <a:lstStyle/>
          <a:p>
            <a:r>
              <a:rPr lang="en-US" u="sng" dirty="0">
                <a:solidFill>
                  <a:schemeClr val="accent1">
                    <a:lumMod val="60000"/>
                    <a:lumOff val="40000"/>
                  </a:schemeClr>
                </a:solidFill>
              </a:rPr>
              <a:t>4- Work on it for real</a:t>
            </a:r>
            <a:r>
              <a:rPr lang="en-US" dirty="0" smtClean="0">
                <a:solidFill>
                  <a:schemeClr val="accent1">
                    <a:lumMod val="60000"/>
                    <a:lumOff val="40000"/>
                  </a:schemeClr>
                </a:solidFill>
              </a:rPr>
              <a:t>.</a:t>
            </a:r>
            <a:endParaRPr lang="en-US" dirty="0"/>
          </a:p>
        </p:txBody>
      </p:sp>
    </p:spTree>
    <p:extLst>
      <p:ext uri="{BB962C8B-B14F-4D97-AF65-F5344CB8AC3E}">
        <p14:creationId xmlns:p14="http://schemas.microsoft.com/office/powerpoint/2010/main" val="4847394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S10185727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TS101857271</Template>
  <TotalTime>643</TotalTime>
  <Words>570</Words>
  <Application>Microsoft Office PowerPoint</Application>
  <PresentationFormat>On-screen Show (4:3)</PresentationFormat>
  <Paragraphs>117</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Monotype Corsiva</vt:lpstr>
      <vt:lpstr>Segoe UI</vt:lpstr>
      <vt:lpstr>Calibri</vt:lpstr>
      <vt:lpstr>Adobe Caslon Pro</vt:lpstr>
      <vt:lpstr>Perpetua</vt:lpstr>
      <vt:lpstr>Wingdings</vt:lpstr>
      <vt:lpstr>Adobe Arabic</vt:lpstr>
      <vt:lpstr>TS101857271</vt:lpstr>
      <vt:lpstr>Chase your dreams </vt:lpstr>
      <vt:lpstr>The goal of this session</vt:lpstr>
      <vt:lpstr>PowerPoint Presentation</vt:lpstr>
      <vt:lpstr>How to dream ! How to make them come true ! </vt:lpstr>
      <vt:lpstr>Steps to make a dream a reality</vt:lpstr>
      <vt:lpstr>Step 1: Lose the negative attitude, Think positively</vt:lpstr>
      <vt:lpstr>Step 2: Figure out what you really want out of life</vt:lpstr>
      <vt:lpstr>PowerPoint Presentation</vt:lpstr>
      <vt:lpstr>4- Work on it for real.</vt:lpstr>
      <vt:lpstr>5- Don’t make life harder than it needs to be.</vt:lpstr>
      <vt:lpstr>step 6: Exploit the resources you do have access to.</vt:lpstr>
      <vt:lpstr>Step 7:Don’t avoid things you don’t understand.</vt:lpstr>
      <vt:lpstr>PowerPoint Presentation</vt:lpstr>
      <vt:lpstr>Step 8: Ignore negative naysayers.</vt:lpstr>
      <vt:lpstr>PowerPoint Presentation</vt:lpstr>
      <vt:lpstr>Step 9: Take good care of your body and your brain.</vt:lpstr>
      <vt:lpstr>Step 10: Work on your dreams when you first awake.</vt:lpstr>
      <vt:lpstr>write down your dreams , and wait for my next session    </vt:lpstr>
      <vt:lpstr>Suggested movies to get inspired </vt:lpstr>
      <vt:lpstr>References :</vt:lpstr>
      <vt:lpstr>My 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Chase your dreams  The Law of attraction (LOA)</dc:title>
  <dc:creator>Batoul</dc:creator>
  <cp:lastModifiedBy>Batoul</cp:lastModifiedBy>
  <cp:revision>39</cp:revision>
  <dcterms:created xsi:type="dcterms:W3CDTF">2012-03-30T19:15:32Z</dcterms:created>
  <dcterms:modified xsi:type="dcterms:W3CDTF">2012-04-29T10:46:55Z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