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ACC5-B84F-4AEF-BC1A-1FC68A1541B0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96591-AB00-4552-99F4-5981DD60F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fire.com/?fp9hcxpn1uy559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86000"/>
            <a:ext cx="8077200" cy="1524000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http://www.mediafire.com/?fp9hcxpn1uy559v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Bibliotheca Alexandrina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1</cp:revision>
  <dcterms:created xsi:type="dcterms:W3CDTF">2012-09-12T09:10:37Z</dcterms:created>
  <dcterms:modified xsi:type="dcterms:W3CDTF">2012-09-12T09:11:04Z</dcterms:modified>
</cp:coreProperties>
</file>