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DA9DC-2FB8-40DC-97F3-069BB0837C1E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626D-3CDF-4E97-96F1-7C9A2DE75A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3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7626D-3CDF-4E97-96F1-7C9A2DE75A3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9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7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1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1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1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1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3" y="3367247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3" y="4084578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6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10" y="2026918"/>
            <a:ext cx="5439583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6" y="273181"/>
            <a:ext cx="3181351" cy="292100"/>
          </a:xfrm>
        </p:spPr>
        <p:txBody>
          <a:bodyPr/>
          <a:lstStyle/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6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4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6" y="273181"/>
            <a:ext cx="3181351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B392B79-03A4-440A-996B-36155E6455EB}" type="datetimeFigureOut">
              <a:rPr lang="en-US" smtClean="0"/>
              <a:t>3/16/2013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6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CF607291-15BD-45F4-9A6E-31F4BAA44CF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733800"/>
            <a:ext cx="6400800" cy="129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74" y="228600"/>
            <a:ext cx="7772400" cy="17821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115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علم الماورائيات</a:t>
            </a:r>
            <a:endParaRPr lang="en-US" sz="115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6245" y="1600201"/>
            <a:ext cx="2470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haroni" pitchFamily="2" charset="-79"/>
                <a:cs typeface="Aharoni" pitchFamily="2" charset="-79"/>
              </a:rPr>
              <a:t>MetaPhysika</a:t>
            </a:r>
            <a:endParaRPr lang="en-US" sz="2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 rot="20972329">
            <a:off x="54500" y="4394452"/>
            <a:ext cx="27907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auhaus 93" pitchFamily="82" charset="0"/>
              </a:rPr>
              <a:t>When?</a:t>
            </a:r>
            <a:endParaRPr lang="en-US" sz="60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834972">
            <a:off x="5930917" y="4470557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auhaus 93" pitchFamily="82" charset="0"/>
              </a:rPr>
              <a:t>Where?</a:t>
            </a:r>
            <a:endParaRPr lang="en-US" sz="48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363428">
            <a:off x="3529352" y="3708788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auhaus 93" pitchFamily="82" charset="0"/>
              </a:rPr>
              <a:t>About what?</a:t>
            </a:r>
            <a:endParaRPr lang="en-US" sz="48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671396">
            <a:off x="3949437" y="5285228"/>
            <a:ext cx="2048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Bauhaus 93" pitchFamily="82" charset="0"/>
              </a:rPr>
              <a:t>?</a:t>
            </a:r>
            <a:r>
              <a:rPr lang="en-US" sz="8000" dirty="0" smtClean="0">
                <a:solidFill>
                  <a:srgbClr val="FF0000"/>
                </a:solidFill>
                <a:latin typeface="Bauhaus 93" pitchFamily="82" charset="0"/>
              </a:rPr>
              <a:t>?</a:t>
            </a:r>
            <a:r>
              <a:rPr lang="en-US" sz="8000" dirty="0" smtClean="0">
                <a:latin typeface="Bauhaus 93" pitchFamily="82" charset="0"/>
              </a:rPr>
              <a:t>?</a:t>
            </a:r>
            <a:endParaRPr lang="en-US" sz="80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2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9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14800" y="457200"/>
            <a:ext cx="4648200" cy="1295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EG" sz="11500" cap="none" spc="50" dirty="0" smtClean="0">
                <a:ln w="1143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التخاطر</a:t>
            </a:r>
            <a:endParaRPr lang="en-US" sz="11500" cap="none" spc="50" dirty="0">
              <a:ln w="11430"/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657" y="1720022"/>
            <a:ext cx="3543300" cy="2563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5029200"/>
            <a:ext cx="3732439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?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739" y="606139"/>
            <a:ext cx="3736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Telepathy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981200"/>
            <a:ext cx="4713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 Black" pitchFamily="34" charset="0"/>
              </a:rPr>
              <a:t>Can we try ?</a:t>
            </a:r>
            <a:endParaRPr lang="en-US" sz="48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9962" y="3452549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Yes </a:t>
            </a:r>
            <a:endParaRPr lang="en-US" b="1" dirty="0"/>
          </a:p>
        </p:txBody>
      </p:sp>
      <p:cxnSp>
        <p:nvCxnSpPr>
          <p:cNvPr id="14" name="Curved Connector 13"/>
          <p:cNvCxnSpPr>
            <a:stCxn id="9" idx="2"/>
            <a:endCxn id="10" idx="0"/>
          </p:cNvCxnSpPr>
          <p:nvPr/>
        </p:nvCxnSpPr>
        <p:spPr>
          <a:xfrm rot="16200000" flipH="1">
            <a:off x="2587727" y="2885914"/>
            <a:ext cx="640352" cy="492918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0" idx="2"/>
            <a:endCxn id="6" idx="0"/>
          </p:cNvCxnSpPr>
          <p:nvPr/>
        </p:nvCxnSpPr>
        <p:spPr>
          <a:xfrm rot="16200000" flipH="1">
            <a:off x="2937564" y="4500344"/>
            <a:ext cx="745654" cy="312058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288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533400"/>
            <a:ext cx="5638800" cy="85344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How can we try ?</a:t>
            </a:r>
            <a:endParaRPr lang="en-US" sz="5400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937" y="1817285"/>
            <a:ext cx="4662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ظروف اساسيه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21311290">
            <a:off x="2389872" y="2872661"/>
            <a:ext cx="48793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خطوت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223" y="329905"/>
            <a:ext cx="1828199" cy="1828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23" y="4124172"/>
            <a:ext cx="1914525" cy="23812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614" y="2805977"/>
            <a:ext cx="1454265" cy="25088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724400"/>
            <a:ext cx="1524000" cy="1952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0326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79829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9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المراجع</a:t>
            </a:r>
            <a:endParaRPr lang="en-US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83898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http://www.klamalnas.com/vb/t29918.html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8886" y="2603212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http://www.paranormalarabia.com/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" y="3272135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http://www.mexat.com/vb/threads/839742-%D8%A7%D9%84%D9%85%D8%A7%D9%88%D8%B1%D8%A7%D8%A6%D9%8A%D8%A7%D8%AA</a:t>
            </a:r>
          </a:p>
        </p:txBody>
      </p:sp>
    </p:spTree>
    <p:extLst>
      <p:ext uri="{BB962C8B-B14F-4D97-AF65-F5344CB8AC3E}">
        <p14:creationId xmlns:p14="http://schemas.microsoft.com/office/powerpoint/2010/main" val="3654997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282</TotalTime>
  <Words>42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BlackTie</vt:lpstr>
      <vt:lpstr>علم الماورائيات</vt:lpstr>
      <vt:lpstr>التخاطر</vt:lpstr>
      <vt:lpstr>How can we try 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الماورائيات</dc:title>
  <dc:creator>عاطف حجازى</dc:creator>
  <cp:lastModifiedBy>عاطف حجازى</cp:lastModifiedBy>
  <cp:revision>21</cp:revision>
  <dcterms:created xsi:type="dcterms:W3CDTF">2013-03-14T09:48:51Z</dcterms:created>
  <dcterms:modified xsi:type="dcterms:W3CDTF">2013-03-16T00:15:02Z</dcterms:modified>
</cp:coreProperties>
</file>