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2" r:id="rId1"/>
  </p:sldMasterIdLst>
  <p:notesMasterIdLst>
    <p:notesMasterId r:id="rId25"/>
  </p:notesMasterIdLst>
  <p:sldIdLst>
    <p:sldId id="256" r:id="rId2"/>
    <p:sldId id="315" r:id="rId3"/>
    <p:sldId id="316" r:id="rId4"/>
    <p:sldId id="311" r:id="rId5"/>
    <p:sldId id="257" r:id="rId6"/>
    <p:sldId id="258" r:id="rId7"/>
    <p:sldId id="259" r:id="rId8"/>
    <p:sldId id="264" r:id="rId9"/>
    <p:sldId id="265" r:id="rId10"/>
    <p:sldId id="266" r:id="rId11"/>
    <p:sldId id="285" r:id="rId12"/>
    <p:sldId id="279" r:id="rId13"/>
    <p:sldId id="269" r:id="rId14"/>
    <p:sldId id="306" r:id="rId15"/>
    <p:sldId id="291" r:id="rId16"/>
    <p:sldId id="293" r:id="rId17"/>
    <p:sldId id="313" r:id="rId18"/>
    <p:sldId id="312" r:id="rId19"/>
    <p:sldId id="314" r:id="rId20"/>
    <p:sldId id="309" r:id="rId21"/>
    <p:sldId id="295" r:id="rId22"/>
    <p:sldId id="294" r:id="rId23"/>
    <p:sldId id="31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324A1-5711-405E-8CA3-5780211DE739}" type="datetimeFigureOut">
              <a:rPr lang="en-US" smtClean="0"/>
              <a:t>5/25/2013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97B23-CEE5-4330-ACA3-92C1D986F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1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7B23-CEE5-4330-ACA3-92C1D986FD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9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2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89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3419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30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7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1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82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9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6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6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8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9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3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4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0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10000" dirty="0" smtClean="0">
                <a:latin typeface="Arial" panose="020B0604020202020204" pitchFamily="34" charset="0"/>
                <a:cs typeface="Arial" panose="020B0604020202020204" pitchFamily="34" charset="0"/>
              </a:rPr>
              <a:t>ادارة الازمات</a:t>
            </a:r>
            <a:endParaRPr lang="en-US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EG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واتخاذ القرار الصحيح</a:t>
            </a:r>
            <a:endParaRPr lang="en-US" sz="2600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1319" y="1971049"/>
            <a:ext cx="375615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1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القرار</a:t>
            </a:r>
            <a:endParaRPr lang="en-US" sz="15000" b="1" cap="none" spc="50" dirty="0">
              <a:ln w="0"/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128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664" y="631066"/>
            <a:ext cx="7701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8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كيفية اتخاذ القرار</a:t>
            </a:r>
            <a:endParaRPr lang="en-US" sz="8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9421" y="2065331"/>
            <a:ext cx="7765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1- طريقة تقليدية </a:t>
            </a:r>
          </a:p>
          <a:p>
            <a:pPr algn="r"/>
            <a:r>
              <a:rPr lang="ar-E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2- طريقة غير تقليدية </a:t>
            </a:r>
          </a:p>
          <a:p>
            <a:pPr algn="r"/>
            <a:r>
              <a:rPr lang="ar-E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3- الطريقة العلمية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08" y="2065331"/>
            <a:ext cx="5511111" cy="38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3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423" y="543379"/>
            <a:ext cx="1005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0000" dirty="0" smtClean="0">
                <a:solidFill>
                  <a:srgbClr val="00B050"/>
                </a:solidFill>
              </a:rPr>
              <a:t>الطريقة التقليدية</a:t>
            </a:r>
            <a:endParaRPr lang="en-US" sz="100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26" y="2483600"/>
            <a:ext cx="3362680" cy="41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6378" y="351143"/>
            <a:ext cx="86546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5500" dirty="0" smtClean="0"/>
              <a:t>الطريقة الغير تقليدية</a:t>
            </a:r>
            <a:endParaRPr lang="en-US" sz="5500" dirty="0"/>
          </a:p>
        </p:txBody>
      </p:sp>
      <p:sp>
        <p:nvSpPr>
          <p:cNvPr id="3" name="TextBox 2"/>
          <p:cNvSpPr txBox="1"/>
          <p:nvPr/>
        </p:nvSpPr>
        <p:spPr>
          <a:xfrm>
            <a:off x="-566603" y="1289862"/>
            <a:ext cx="92341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15000" dirty="0" smtClean="0"/>
              <a:t>ابتكار !</a:t>
            </a:r>
            <a:endParaRPr lang="en-US" sz="1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91" y="3690519"/>
            <a:ext cx="513216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36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7095" y="2462550"/>
            <a:ext cx="67038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الطريقة العلمية</a:t>
            </a:r>
            <a:endParaRPr lang="en-US" sz="1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80979" y="1201002"/>
            <a:ext cx="339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مشكلة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847463" y="1296537"/>
            <a:ext cx="1883391" cy="4584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20543" y="1201002"/>
            <a:ext cx="358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اسباب وعوامل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937152" y="1325713"/>
            <a:ext cx="1883391" cy="4584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93623" y="1296537"/>
            <a:ext cx="1558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حلول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957397" y="2300915"/>
            <a:ext cx="471905" cy="1830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40363" y="4645462"/>
            <a:ext cx="2538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حل امثل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 rot="10800000">
            <a:off x="3116847" y="4768374"/>
            <a:ext cx="1883391" cy="4584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44125" y="4565120"/>
            <a:ext cx="2565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تنفيذ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 Arrow 13"/>
          <p:cNvSpPr/>
          <p:nvPr/>
        </p:nvSpPr>
        <p:spPr>
          <a:xfrm rot="10800000">
            <a:off x="7847462" y="4645462"/>
            <a:ext cx="1883391" cy="4584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10480" y="4518952"/>
            <a:ext cx="118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متابعة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10800000">
            <a:off x="10166524" y="2263731"/>
            <a:ext cx="471905" cy="1830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41" y="421735"/>
            <a:ext cx="75739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7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امتى القرار يكون صح ؟!</a:t>
            </a:r>
            <a:endParaRPr lang="en-US" sz="70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2141" y="2009104"/>
            <a:ext cx="82811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1- التكلفة</a:t>
            </a:r>
          </a:p>
          <a:p>
            <a:pPr algn="r"/>
            <a:r>
              <a:rPr lang="ar-EG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2- الوقت</a:t>
            </a:r>
          </a:p>
          <a:p>
            <a:pPr algn="r"/>
            <a:r>
              <a:rPr lang="ar-EG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3- الاداء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92" y="1831722"/>
            <a:ext cx="3445256" cy="45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8949" y="0"/>
            <a:ext cx="940834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</a:t>
            </a:r>
            <a:r>
              <a:rPr lang="ar-EG" sz="2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ذ</a:t>
            </a:r>
            <a:r>
              <a:rPr lang="ar-EG" sz="20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اكرة </a:t>
            </a:r>
            <a:endParaRPr lang="en-US" sz="20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36" y="3170099"/>
            <a:ext cx="4025990" cy="360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23" y="567958"/>
            <a:ext cx="8798011" cy="585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4435522" y="0"/>
            <a:ext cx="16627522" cy="794299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74349" y="-318994"/>
            <a:ext cx="9256542" cy="448759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76" y="494270"/>
            <a:ext cx="9111048" cy="565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43" y="180350"/>
            <a:ext cx="7842936" cy="6437964"/>
          </a:xfrm>
        </p:spPr>
      </p:pic>
    </p:spTree>
    <p:extLst>
      <p:ext uri="{BB962C8B-B14F-4D97-AF65-F5344CB8AC3E}">
        <p14:creationId xmlns:p14="http://schemas.microsoft.com/office/powerpoint/2010/main" val="6919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607" y="2169994"/>
            <a:ext cx="85707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9000" dirty="0" smtClean="0">
                <a:latin typeface="Arial" panose="020B0604020202020204" pitchFamily="34" charset="0"/>
                <a:cs typeface="Arial" panose="020B0604020202020204" pitchFamily="34" charset="0"/>
              </a:rPr>
              <a:t>انت عايز تعمل ايه ؟؟</a:t>
            </a:r>
            <a:endParaRPr lang="en-US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025" y="2060620"/>
            <a:ext cx="72894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0000" dirty="0" smtClean="0"/>
              <a:t>انا قررت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99045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6114" y="1228687"/>
            <a:ext cx="575189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0" b="0" cap="none" spc="0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شكرًا</a:t>
            </a:r>
            <a:endParaRPr lang="en-US" sz="20000" b="0" cap="none" spc="0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8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4316" y="150125"/>
            <a:ext cx="4107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0000" dirty="0" smtClean="0">
                <a:latin typeface="Arial" panose="020B0604020202020204" pitchFamily="34" charset="0"/>
                <a:cs typeface="Arial" panose="020B0604020202020204" pitchFamily="34" charset="0"/>
              </a:rPr>
              <a:t>المراجع</a:t>
            </a:r>
            <a:endParaRPr lang="en-US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6907" y="2279176"/>
            <a:ext cx="7246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000" dirty="0" smtClean="0"/>
              <a:t>1 – محاضرات ابراهيم فقى</a:t>
            </a:r>
          </a:p>
          <a:p>
            <a:pPr algn="r"/>
            <a:r>
              <a:rPr lang="ar-EG" sz="3000" dirty="0" smtClean="0"/>
              <a:t>2- </a:t>
            </a:r>
            <a:r>
              <a:rPr lang="ar-EG" sz="3000" dirty="0" smtClean="0"/>
              <a:t>كتب ومحاضرات </a:t>
            </a:r>
            <a:r>
              <a:rPr lang="ar-EG" sz="3000" dirty="0" smtClean="0"/>
              <a:t>ال</a:t>
            </a:r>
            <a:r>
              <a:rPr lang="ar-EG" sz="3000" dirty="0" smtClean="0"/>
              <a:t>تنمية البشرية</a:t>
            </a:r>
            <a:endParaRPr lang="ar-EG" sz="3000" dirty="0" smtClean="0"/>
          </a:p>
        </p:txBody>
      </p:sp>
    </p:spTree>
    <p:extLst>
      <p:ext uri="{BB962C8B-B14F-4D97-AF65-F5344CB8AC3E}">
        <p14:creationId xmlns:p14="http://schemas.microsoft.com/office/powerpoint/2010/main" val="8319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91" y="341659"/>
            <a:ext cx="8790804" cy="597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14" y="279935"/>
            <a:ext cx="4480846" cy="632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54422" y="1804916"/>
            <a:ext cx="10018712" cy="4826000"/>
          </a:xfrm>
        </p:spPr>
        <p:txBody>
          <a:bodyPr>
            <a:normAutofit/>
          </a:bodyPr>
          <a:lstStyle/>
          <a:p>
            <a:pPr algn="ctr"/>
            <a:r>
              <a:rPr lang="ar-EG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ايه الفرق بين الازمة والمشكلة ؟!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13615" y="1777621"/>
            <a:ext cx="10018712" cy="2727325"/>
          </a:xfrm>
        </p:spPr>
        <p:txBody>
          <a:bodyPr>
            <a:normAutofit/>
          </a:bodyPr>
          <a:lstStyle/>
          <a:p>
            <a:r>
              <a:rPr lang="ar-EG" sz="13000" dirty="0" smtClean="0">
                <a:latin typeface="Arial" panose="020B0604020202020204" pitchFamily="34" charset="0"/>
                <a:cs typeface="Arial" panose="020B0604020202020204" pitchFamily="34" charset="0"/>
              </a:rPr>
              <a:t>المشكلة</a:t>
            </a:r>
            <a:endParaRPr lang="en-US" sz="1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0828" y="791523"/>
            <a:ext cx="10018712" cy="2727325"/>
          </a:xfrm>
        </p:spPr>
        <p:txBody>
          <a:bodyPr/>
          <a:lstStyle/>
          <a:p>
            <a:r>
              <a:rPr lang="ar-EG" sz="10000" dirty="0" smtClean="0">
                <a:latin typeface="Arial" panose="020B0604020202020204" pitchFamily="34" charset="0"/>
                <a:cs typeface="Arial" panose="020B0604020202020204" pitchFamily="34" charset="0"/>
              </a:rPr>
              <a:t>الازمة</a:t>
            </a:r>
            <a:endParaRPr lang="en-US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92" y="3325624"/>
            <a:ext cx="4758327" cy="336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898" y="75737"/>
            <a:ext cx="2934332" cy="2332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01" y="145362"/>
            <a:ext cx="2999813" cy="2315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83" y="4979160"/>
            <a:ext cx="3887781" cy="1624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7537" y="4441691"/>
            <a:ext cx="2969258" cy="2339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59" y="1792386"/>
            <a:ext cx="4375415" cy="293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29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15" y="322612"/>
            <a:ext cx="4231998" cy="4081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4299"/>
            <a:ext cx="4327301" cy="38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400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670</TotalTime>
  <Words>76</Words>
  <Application>Microsoft Office PowerPoint</Application>
  <PresentationFormat>Widescreen</PresentationFormat>
  <Paragraphs>32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Ion</vt:lpstr>
      <vt:lpstr>ادارة الازمات</vt:lpstr>
      <vt:lpstr>PowerPoint Presentation</vt:lpstr>
      <vt:lpstr>PowerPoint Presentation</vt:lpstr>
      <vt:lpstr>PowerPoint Presentation</vt:lpstr>
      <vt:lpstr>ايه الفرق بين الازمة والمشكلة ؟!</vt:lpstr>
      <vt:lpstr>المشكلة</vt:lpstr>
      <vt:lpstr>الازمة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ادارة الازمات</dc:title>
  <dc:creator>Vx</dc:creator>
  <cp:lastModifiedBy>Ehab Ibrahem</cp:lastModifiedBy>
  <cp:revision>40</cp:revision>
  <dcterms:created xsi:type="dcterms:W3CDTF">2013-03-06T09:12:55Z</dcterms:created>
  <dcterms:modified xsi:type="dcterms:W3CDTF">2013-05-25T14:14:21Z</dcterms:modified>
</cp:coreProperties>
</file>